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82" r:id="rId5"/>
    <p:sldId id="257" r:id="rId6"/>
    <p:sldId id="276" r:id="rId7"/>
    <p:sldId id="260" r:id="rId8"/>
    <p:sldId id="281" r:id="rId9"/>
    <p:sldId id="280" r:id="rId10"/>
    <p:sldId id="262" r:id="rId11"/>
    <p:sldId id="265" r:id="rId12"/>
    <p:sldId id="266" r:id="rId13"/>
    <p:sldId id="277" r:id="rId14"/>
    <p:sldId id="275" r:id="rId15"/>
  </p:sldIdLst>
  <p:sldSz cx="12192000" cy="6858000"/>
  <p:notesSz cx="6858000" cy="9144000"/>
  <p:defaultTextStyle>
    <a:defPPr>
      <a:defRPr lang="es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741C"/>
    <a:srgbClr val="BEE4E6"/>
    <a:srgbClr val="005B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534193-D7D0-9BCD-D935-C17F580755B7}" v="9" dt="2023-03-22T14:07:24.796"/>
    <p1510:client id="{3EC4FA84-31AD-4E9C-E245-FB1A3EE450C5}" v="2" dt="2021-11-18T12:00:37.239"/>
    <p1510:client id="{5795F502-25BF-2BA0-6408-99408467056B}" v="20" dt="2023-03-22T11:04:48.062"/>
    <p1510:client id="{812A5912-493C-4E17-BE03-62A4F31D6347}" v="51" dt="2021-05-25T15:40:34.024"/>
    <p1510:client id="{B6567BF6-618E-4094-AD65-C34EBC6A29B8}" v="10" dt="2021-10-27T15:32:40.6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n Dullaert" userId="839ea453-af8e-4eed-8727-a31e861047c7" providerId="ADAL" clId="{06E3728F-25FE-1C40-B584-C949153CBDEC}"/>
    <pc:docChg chg="modSld">
      <pc:chgData name="Daan Dullaert" userId="839ea453-af8e-4eed-8727-a31e861047c7" providerId="ADAL" clId="{06E3728F-25FE-1C40-B584-C949153CBDEC}" dt="2021-05-04T18:29:49.769" v="0" actId="1076"/>
      <pc:docMkLst>
        <pc:docMk/>
      </pc:docMkLst>
      <pc:sldChg chg="modSp mod">
        <pc:chgData name="Daan Dullaert" userId="839ea453-af8e-4eed-8727-a31e861047c7" providerId="ADAL" clId="{06E3728F-25FE-1C40-B584-C949153CBDEC}" dt="2021-05-04T18:29:49.769" v="0" actId="1076"/>
        <pc:sldMkLst>
          <pc:docMk/>
          <pc:sldMk cId="234973716" sldId="256"/>
        </pc:sldMkLst>
        <pc:picChg chg="mod">
          <ac:chgData name="Daan Dullaert" userId="839ea453-af8e-4eed-8727-a31e861047c7" providerId="ADAL" clId="{06E3728F-25FE-1C40-B584-C949153CBDEC}" dt="2021-05-04T18:29:49.769" v="0" actId="1076"/>
          <ac:picMkLst>
            <pc:docMk/>
            <pc:sldMk cId="234973716" sldId="256"/>
            <ac:picMk id="8" creationId="{0686E568-4187-408B-9D1B-B2E7C9D28576}"/>
          </ac:picMkLst>
        </pc:picChg>
      </pc:sldChg>
    </pc:docChg>
  </pc:docChgLst>
  <pc:docChgLst>
    <pc:chgData name="Henk Mol" userId="S::henk@trotter.co.uk::ed787586-c74d-4c8f-b15d-11746de8ac8a" providerId="AD" clId="Web-{3EC4FA84-31AD-4E9C-E245-FB1A3EE450C5}"/>
    <pc:docChg chg="modSld">
      <pc:chgData name="Henk Mol" userId="S::henk@trotter.co.uk::ed787586-c74d-4c8f-b15d-11746de8ac8a" providerId="AD" clId="Web-{3EC4FA84-31AD-4E9C-E245-FB1A3EE450C5}" dt="2021-11-18T12:00:37.239" v="1" actId="1076"/>
      <pc:docMkLst>
        <pc:docMk/>
      </pc:docMkLst>
      <pc:sldChg chg="modSp">
        <pc:chgData name="Henk Mol" userId="S::henk@trotter.co.uk::ed787586-c74d-4c8f-b15d-11746de8ac8a" providerId="AD" clId="Web-{3EC4FA84-31AD-4E9C-E245-FB1A3EE450C5}" dt="2021-11-18T12:00:37.239" v="1" actId="1076"/>
        <pc:sldMkLst>
          <pc:docMk/>
          <pc:sldMk cId="3251468614" sldId="276"/>
        </pc:sldMkLst>
        <pc:picChg chg="mod">
          <ac:chgData name="Henk Mol" userId="S::henk@trotter.co.uk::ed787586-c74d-4c8f-b15d-11746de8ac8a" providerId="AD" clId="Web-{3EC4FA84-31AD-4E9C-E245-FB1A3EE450C5}" dt="2021-11-18T12:00:32.957" v="0" actId="1076"/>
          <ac:picMkLst>
            <pc:docMk/>
            <pc:sldMk cId="3251468614" sldId="276"/>
            <ac:picMk id="3" creationId="{3558DA19-B23D-48FC-B7F5-D9053750E758}"/>
          </ac:picMkLst>
        </pc:picChg>
        <pc:picChg chg="mod">
          <ac:chgData name="Henk Mol" userId="S::henk@trotter.co.uk::ed787586-c74d-4c8f-b15d-11746de8ac8a" providerId="AD" clId="Web-{3EC4FA84-31AD-4E9C-E245-FB1A3EE450C5}" dt="2021-11-18T12:00:37.239" v="1" actId="1076"/>
          <ac:picMkLst>
            <pc:docMk/>
            <pc:sldMk cId="3251468614" sldId="276"/>
            <ac:picMk id="6" creationId="{BDFC35B3-C701-4ABB-B578-C9A09B18C80D}"/>
          </ac:picMkLst>
        </pc:picChg>
      </pc:sldChg>
    </pc:docChg>
  </pc:docChgLst>
  <pc:docChgLst>
    <pc:chgData name="Arno Wels" userId="d6ffee0d-0b21-413e-bd9c-5da5c71c6d31" providerId="ADAL" clId="{A701508B-7A23-4C32-8626-99A53DA20A48}"/>
    <pc:docChg chg="custSel modSld">
      <pc:chgData name="Arno Wels" userId="d6ffee0d-0b21-413e-bd9c-5da5c71c6d31" providerId="ADAL" clId="{A701508B-7A23-4C32-8626-99A53DA20A48}" dt="2021-05-04T13:02:46.410" v="22" actId="166"/>
      <pc:docMkLst>
        <pc:docMk/>
      </pc:docMkLst>
      <pc:sldChg chg="addSp delSp modSp mod delAnim modAnim">
        <pc:chgData name="Arno Wels" userId="d6ffee0d-0b21-413e-bd9c-5da5c71c6d31" providerId="ADAL" clId="{A701508B-7A23-4C32-8626-99A53DA20A48}" dt="2021-05-04T13:02:46.410" v="22" actId="166"/>
        <pc:sldMkLst>
          <pc:docMk/>
          <pc:sldMk cId="10286931" sldId="260"/>
        </pc:sldMkLst>
        <pc:picChg chg="add del mod">
          <ac:chgData name="Arno Wels" userId="d6ffee0d-0b21-413e-bd9c-5da5c71c6d31" providerId="ADAL" clId="{A701508B-7A23-4C32-8626-99A53DA20A48}" dt="2021-05-04T12:34:32.913" v="15" actId="478"/>
          <ac:picMkLst>
            <pc:docMk/>
            <pc:sldMk cId="10286931" sldId="260"/>
            <ac:picMk id="3" creationId="{AE8F6901-3E40-4789-BB10-BE6C4A99CB64}"/>
          </ac:picMkLst>
        </pc:picChg>
        <pc:picChg chg="del">
          <ac:chgData name="Arno Wels" userId="d6ffee0d-0b21-413e-bd9c-5da5c71c6d31" providerId="ADAL" clId="{A701508B-7A23-4C32-8626-99A53DA20A48}" dt="2021-05-04T12:34:17.380" v="13" actId="478"/>
          <ac:picMkLst>
            <pc:docMk/>
            <pc:sldMk cId="10286931" sldId="260"/>
            <ac:picMk id="4" creationId="{FF23F9B5-15E0-4A71-B032-3D2F44514F74}"/>
          </ac:picMkLst>
        </pc:picChg>
        <pc:picChg chg="add mod ord">
          <ac:chgData name="Arno Wels" userId="d6ffee0d-0b21-413e-bd9c-5da5c71c6d31" providerId="ADAL" clId="{A701508B-7A23-4C32-8626-99A53DA20A48}" dt="2021-05-04T12:35:40.078" v="21" actId="1076"/>
          <ac:picMkLst>
            <pc:docMk/>
            <pc:sldMk cId="10286931" sldId="260"/>
            <ac:picMk id="5" creationId="{2C3B37C1-CC41-4F54-9A94-AFE63095FDA5}"/>
          </ac:picMkLst>
        </pc:picChg>
        <pc:picChg chg="add mod">
          <ac:chgData name="Arno Wels" userId="d6ffee0d-0b21-413e-bd9c-5da5c71c6d31" providerId="ADAL" clId="{A701508B-7A23-4C32-8626-99A53DA20A48}" dt="2021-05-04T12:34:52.711" v="20" actId="14100"/>
          <ac:picMkLst>
            <pc:docMk/>
            <pc:sldMk cId="10286931" sldId="260"/>
            <ac:picMk id="6" creationId="{9B68F578-5BB4-42C3-947B-C49F96E24A3F}"/>
          </ac:picMkLst>
        </pc:picChg>
        <pc:picChg chg="ord">
          <ac:chgData name="Arno Wels" userId="d6ffee0d-0b21-413e-bd9c-5da5c71c6d31" providerId="ADAL" clId="{A701508B-7A23-4C32-8626-99A53DA20A48}" dt="2021-05-04T13:02:46.410" v="22" actId="166"/>
          <ac:picMkLst>
            <pc:docMk/>
            <pc:sldMk cId="10286931" sldId="260"/>
            <ac:picMk id="12" creationId="{5D059E2F-25FF-47C4-90F9-7FAD0A3DD7C5}"/>
          </ac:picMkLst>
        </pc:picChg>
        <pc:picChg chg="del">
          <ac:chgData name="Arno Wels" userId="d6ffee0d-0b21-413e-bd9c-5da5c71c6d31" providerId="ADAL" clId="{A701508B-7A23-4C32-8626-99A53DA20A48}" dt="2021-04-26T11:58:12.591" v="2" actId="478"/>
          <ac:picMkLst>
            <pc:docMk/>
            <pc:sldMk cId="10286931" sldId="260"/>
            <ac:picMk id="21" creationId="{36C04B80-0E66-42C5-831F-49078B6AB986}"/>
          </ac:picMkLst>
        </pc:picChg>
      </pc:sldChg>
      <pc:sldChg chg="addSp delSp modSp mod">
        <pc:chgData name="Arno Wels" userId="d6ffee0d-0b21-413e-bd9c-5da5c71c6d31" providerId="ADAL" clId="{A701508B-7A23-4C32-8626-99A53DA20A48}" dt="2021-04-26T11:58:24.393" v="5" actId="167"/>
        <pc:sldMkLst>
          <pc:docMk/>
          <pc:sldMk cId="1420905989" sldId="280"/>
        </pc:sldMkLst>
        <pc:picChg chg="add mod ord">
          <ac:chgData name="Arno Wels" userId="d6ffee0d-0b21-413e-bd9c-5da5c71c6d31" providerId="ADAL" clId="{A701508B-7A23-4C32-8626-99A53DA20A48}" dt="2021-04-26T11:58:24.393" v="5" actId="167"/>
          <ac:picMkLst>
            <pc:docMk/>
            <pc:sldMk cId="1420905989" sldId="280"/>
            <ac:picMk id="3" creationId="{64DF9288-F79E-4FFF-8FC1-D13988CE310D}"/>
          </ac:picMkLst>
        </pc:picChg>
        <pc:picChg chg="del">
          <ac:chgData name="Arno Wels" userId="d6ffee0d-0b21-413e-bd9c-5da5c71c6d31" providerId="ADAL" clId="{A701508B-7A23-4C32-8626-99A53DA20A48}" dt="2021-04-26T11:58:17.647" v="3" actId="478"/>
          <ac:picMkLst>
            <pc:docMk/>
            <pc:sldMk cId="1420905989" sldId="280"/>
            <ac:picMk id="4" creationId="{75DEE7C3-1AFA-4ED4-95CA-DE083C2EC37E}"/>
          </ac:picMkLst>
        </pc:picChg>
      </pc:sldChg>
    </pc:docChg>
  </pc:docChgLst>
  <pc:docChgLst>
    <pc:chgData name="Henk Mol" userId="S::henk@trotter.co.uk::ed787586-c74d-4c8f-b15d-11746de8ac8a" providerId="AD" clId="Web-{5795F502-25BF-2BA0-6408-99408467056B}"/>
    <pc:docChg chg="modSld">
      <pc:chgData name="Henk Mol" userId="S::henk@trotter.co.uk::ed787586-c74d-4c8f-b15d-11746de8ac8a" providerId="AD" clId="Web-{5795F502-25BF-2BA0-6408-99408467056B}" dt="2023-03-22T11:04:48.062" v="11" actId="20577"/>
      <pc:docMkLst>
        <pc:docMk/>
      </pc:docMkLst>
      <pc:sldChg chg="modSp">
        <pc:chgData name="Henk Mol" userId="S::henk@trotter.co.uk::ed787586-c74d-4c8f-b15d-11746de8ac8a" providerId="AD" clId="Web-{5795F502-25BF-2BA0-6408-99408467056B}" dt="2023-03-22T11:04:48.062" v="11" actId="20577"/>
        <pc:sldMkLst>
          <pc:docMk/>
          <pc:sldMk cId="3514877363" sldId="275"/>
        </pc:sldMkLst>
        <pc:spChg chg="mod">
          <ac:chgData name="Henk Mol" userId="S::henk@trotter.co.uk::ed787586-c74d-4c8f-b15d-11746de8ac8a" providerId="AD" clId="Web-{5795F502-25BF-2BA0-6408-99408467056B}" dt="2023-03-22T11:04:25.358" v="8" actId="20577"/>
          <ac:spMkLst>
            <pc:docMk/>
            <pc:sldMk cId="3514877363" sldId="275"/>
            <ac:spMk id="9" creationId="{FD409C4F-0C45-4D02-8125-E15C51F64C2E}"/>
          </ac:spMkLst>
        </pc:spChg>
        <pc:spChg chg="mod">
          <ac:chgData name="Henk Mol" userId="S::henk@trotter.co.uk::ed787586-c74d-4c8f-b15d-11746de8ac8a" providerId="AD" clId="Web-{5795F502-25BF-2BA0-6408-99408467056B}" dt="2023-03-22T11:04:48.062" v="11" actId="20577"/>
          <ac:spMkLst>
            <pc:docMk/>
            <pc:sldMk cId="3514877363" sldId="275"/>
            <ac:spMk id="10" creationId="{C0795D3B-7C40-469C-898F-461D1E01EF02}"/>
          </ac:spMkLst>
        </pc:spChg>
      </pc:sldChg>
      <pc:sldChg chg="modSp">
        <pc:chgData name="Henk Mol" userId="S::henk@trotter.co.uk::ed787586-c74d-4c8f-b15d-11746de8ac8a" providerId="AD" clId="Web-{5795F502-25BF-2BA0-6408-99408467056B}" dt="2023-03-22T11:04:16.780" v="1" actId="1076"/>
        <pc:sldMkLst>
          <pc:docMk/>
          <pc:sldMk cId="3811366353" sldId="281"/>
        </pc:sldMkLst>
        <pc:picChg chg="mod">
          <ac:chgData name="Henk Mol" userId="S::henk@trotter.co.uk::ed787586-c74d-4c8f-b15d-11746de8ac8a" providerId="AD" clId="Web-{5795F502-25BF-2BA0-6408-99408467056B}" dt="2023-03-22T11:04:10.842" v="0" actId="1076"/>
          <ac:picMkLst>
            <pc:docMk/>
            <pc:sldMk cId="3811366353" sldId="281"/>
            <ac:picMk id="3" creationId="{A983848E-6054-47EE-9E90-6D6911C28174}"/>
          </ac:picMkLst>
        </pc:picChg>
        <pc:picChg chg="mod">
          <ac:chgData name="Henk Mol" userId="S::henk@trotter.co.uk::ed787586-c74d-4c8f-b15d-11746de8ac8a" providerId="AD" clId="Web-{5795F502-25BF-2BA0-6408-99408467056B}" dt="2023-03-22T11:04:16.780" v="1" actId="1076"/>
          <ac:picMkLst>
            <pc:docMk/>
            <pc:sldMk cId="3811366353" sldId="281"/>
            <ac:picMk id="5" creationId="{C9E232DB-7591-48E8-BBB6-DD8D43E2C6F4}"/>
          </ac:picMkLst>
        </pc:picChg>
      </pc:sldChg>
    </pc:docChg>
  </pc:docChgLst>
  <pc:docChgLst>
    <pc:chgData name="Henk Mol" userId="S::henk@trotter.co.uk::ed787586-c74d-4c8f-b15d-11746de8ac8a" providerId="AD" clId="Web-{30534193-D7D0-9BCD-D935-C17F580755B7}"/>
    <pc:docChg chg="modSld">
      <pc:chgData name="Henk Mol" userId="S::henk@trotter.co.uk::ed787586-c74d-4c8f-b15d-11746de8ac8a" providerId="AD" clId="Web-{30534193-D7D0-9BCD-D935-C17F580755B7}" dt="2023-03-22T14:07:21.327" v="2" actId="20577"/>
      <pc:docMkLst>
        <pc:docMk/>
      </pc:docMkLst>
      <pc:sldChg chg="modSp">
        <pc:chgData name="Henk Mol" userId="S::henk@trotter.co.uk::ed787586-c74d-4c8f-b15d-11746de8ac8a" providerId="AD" clId="Web-{30534193-D7D0-9BCD-D935-C17F580755B7}" dt="2023-03-22T14:07:21.327" v="2" actId="20577"/>
        <pc:sldMkLst>
          <pc:docMk/>
          <pc:sldMk cId="3514877363" sldId="275"/>
        </pc:sldMkLst>
        <pc:spChg chg="mod">
          <ac:chgData name="Henk Mol" userId="S::henk@trotter.co.uk::ed787586-c74d-4c8f-b15d-11746de8ac8a" providerId="AD" clId="Web-{30534193-D7D0-9BCD-D935-C17F580755B7}" dt="2023-03-22T14:07:18.499" v="1" actId="20577"/>
          <ac:spMkLst>
            <pc:docMk/>
            <pc:sldMk cId="3514877363" sldId="275"/>
            <ac:spMk id="9" creationId="{FD409C4F-0C45-4D02-8125-E15C51F64C2E}"/>
          </ac:spMkLst>
        </pc:spChg>
        <pc:spChg chg="mod">
          <ac:chgData name="Henk Mol" userId="S::henk@trotter.co.uk::ed787586-c74d-4c8f-b15d-11746de8ac8a" providerId="AD" clId="Web-{30534193-D7D0-9BCD-D935-C17F580755B7}" dt="2023-03-22T14:07:21.327" v="2" actId="20577"/>
          <ac:spMkLst>
            <pc:docMk/>
            <pc:sldMk cId="3514877363" sldId="275"/>
            <ac:spMk id="10" creationId="{C0795D3B-7C40-469C-898F-461D1E01EF02}"/>
          </ac:spMkLst>
        </pc:spChg>
      </pc:sldChg>
    </pc:docChg>
  </pc:docChgLst>
  <pc:docChgLst>
    <pc:chgData name="Arno Wels" userId="d6ffee0d-0b21-413e-bd9c-5da5c71c6d31" providerId="ADAL" clId="{812A5912-493C-4E17-BE03-62A4F31D6347}"/>
    <pc:docChg chg="undo custSel addSld delSld modSld sldOrd">
      <pc:chgData name="Arno Wels" userId="d6ffee0d-0b21-413e-bd9c-5da5c71c6d31" providerId="ADAL" clId="{812A5912-493C-4E17-BE03-62A4F31D6347}" dt="2021-05-25T15:40:38.221" v="376" actId="167"/>
      <pc:docMkLst>
        <pc:docMk/>
      </pc:docMkLst>
      <pc:sldChg chg="addSp delSp modSp mod">
        <pc:chgData name="Arno Wels" userId="d6ffee0d-0b21-413e-bd9c-5da5c71c6d31" providerId="ADAL" clId="{812A5912-493C-4E17-BE03-62A4F31D6347}" dt="2021-05-25T15:03:32.251" v="348" actId="1076"/>
        <pc:sldMkLst>
          <pc:docMk/>
          <pc:sldMk cId="234973716" sldId="256"/>
        </pc:sldMkLst>
        <pc:spChg chg="del mod">
          <ac:chgData name="Arno Wels" userId="d6ffee0d-0b21-413e-bd9c-5da5c71c6d31" providerId="ADAL" clId="{812A5912-493C-4E17-BE03-62A4F31D6347}" dt="2021-05-05T13:32:35.670" v="5" actId="478"/>
          <ac:spMkLst>
            <pc:docMk/>
            <pc:sldMk cId="234973716" sldId="256"/>
            <ac:spMk id="9" creationId="{69E80A2C-130D-4684-8366-3FB54D1CBF98}"/>
          </ac:spMkLst>
        </pc:spChg>
        <pc:spChg chg="del">
          <ac:chgData name="Arno Wels" userId="d6ffee0d-0b21-413e-bd9c-5da5c71c6d31" providerId="ADAL" clId="{812A5912-493C-4E17-BE03-62A4F31D6347}" dt="2021-05-05T13:32:37.382" v="6" actId="478"/>
          <ac:spMkLst>
            <pc:docMk/>
            <pc:sldMk cId="234973716" sldId="256"/>
            <ac:spMk id="10" creationId="{D01C7722-4D1F-4067-966C-4AC56BFC00DC}"/>
          </ac:spMkLst>
        </pc:spChg>
        <pc:spChg chg="del">
          <ac:chgData name="Arno Wels" userId="d6ffee0d-0b21-413e-bd9c-5da5c71c6d31" providerId="ADAL" clId="{812A5912-493C-4E17-BE03-62A4F31D6347}" dt="2021-05-05T13:32:38.710" v="7" actId="478"/>
          <ac:spMkLst>
            <pc:docMk/>
            <pc:sldMk cId="234973716" sldId="256"/>
            <ac:spMk id="11" creationId="{B9B5B0C3-D9FF-4589-AE5E-660A8E6401AB}"/>
          </ac:spMkLst>
        </pc:spChg>
        <pc:spChg chg="del">
          <ac:chgData name="Arno Wels" userId="d6ffee0d-0b21-413e-bd9c-5da5c71c6d31" providerId="ADAL" clId="{812A5912-493C-4E17-BE03-62A4F31D6347}" dt="2021-05-05T13:32:39.958" v="8" actId="478"/>
          <ac:spMkLst>
            <pc:docMk/>
            <pc:sldMk cId="234973716" sldId="256"/>
            <ac:spMk id="12" creationId="{0E06FB7A-87EA-40F5-9D49-F02235CD2F92}"/>
          </ac:spMkLst>
        </pc:spChg>
        <pc:picChg chg="add del mod">
          <ac:chgData name="Arno Wels" userId="d6ffee0d-0b21-413e-bd9c-5da5c71c6d31" providerId="ADAL" clId="{812A5912-493C-4E17-BE03-62A4F31D6347}" dt="2021-05-25T15:03:20.156" v="344" actId="478"/>
          <ac:picMkLst>
            <pc:docMk/>
            <pc:sldMk cId="234973716" sldId="256"/>
            <ac:picMk id="3" creationId="{43392587-580B-4037-AFF6-8624E06ECE0F}"/>
          </ac:picMkLst>
        </pc:picChg>
        <pc:picChg chg="add del mod">
          <ac:chgData name="Arno Wels" userId="d6ffee0d-0b21-413e-bd9c-5da5c71c6d31" providerId="ADAL" clId="{812A5912-493C-4E17-BE03-62A4F31D6347}" dt="2021-05-25T15:03:04.365" v="338" actId="478"/>
          <ac:picMkLst>
            <pc:docMk/>
            <pc:sldMk cId="234973716" sldId="256"/>
            <ac:picMk id="4" creationId="{E936CC74-580C-4031-937E-28642749DF82}"/>
          </ac:picMkLst>
        </pc:picChg>
        <pc:picChg chg="del">
          <ac:chgData name="Arno Wels" userId="d6ffee0d-0b21-413e-bd9c-5da5c71c6d31" providerId="ADAL" clId="{812A5912-493C-4E17-BE03-62A4F31D6347}" dt="2021-05-05T13:32:43.350" v="11" actId="478"/>
          <ac:picMkLst>
            <pc:docMk/>
            <pc:sldMk cId="234973716" sldId="256"/>
            <ac:picMk id="5" creationId="{332A9622-1FE4-484C-B48A-56158939E306}"/>
          </ac:picMkLst>
        </pc:picChg>
        <pc:picChg chg="add mod">
          <ac:chgData name="Arno Wels" userId="d6ffee0d-0b21-413e-bd9c-5da5c71c6d31" providerId="ADAL" clId="{812A5912-493C-4E17-BE03-62A4F31D6347}" dt="2021-05-25T15:03:32.251" v="348" actId="1076"/>
          <ac:picMkLst>
            <pc:docMk/>
            <pc:sldMk cId="234973716" sldId="256"/>
            <ac:picMk id="6" creationId="{3A56369C-615C-4552-940E-B2D729E95061}"/>
          </ac:picMkLst>
        </pc:picChg>
        <pc:picChg chg="del">
          <ac:chgData name="Arno Wels" userId="d6ffee0d-0b21-413e-bd9c-5da5c71c6d31" providerId="ADAL" clId="{812A5912-493C-4E17-BE03-62A4F31D6347}" dt="2021-05-05T13:32:41.974" v="10" actId="478"/>
          <ac:picMkLst>
            <pc:docMk/>
            <pc:sldMk cId="234973716" sldId="256"/>
            <ac:picMk id="6" creationId="{9C989C9C-8611-4023-9713-2A8FB9F77FE4}"/>
          </ac:picMkLst>
        </pc:picChg>
        <pc:picChg chg="del">
          <ac:chgData name="Arno Wels" userId="d6ffee0d-0b21-413e-bd9c-5da5c71c6d31" providerId="ADAL" clId="{812A5912-493C-4E17-BE03-62A4F31D6347}" dt="2021-05-05T13:32:41.062" v="9" actId="478"/>
          <ac:picMkLst>
            <pc:docMk/>
            <pc:sldMk cId="234973716" sldId="256"/>
            <ac:picMk id="8" creationId="{0686E568-4187-408B-9D1B-B2E7C9D28576}"/>
          </ac:picMkLst>
        </pc:picChg>
        <pc:picChg chg="add mod ord">
          <ac:chgData name="Arno Wels" userId="d6ffee0d-0b21-413e-bd9c-5da5c71c6d31" providerId="ADAL" clId="{812A5912-493C-4E17-BE03-62A4F31D6347}" dt="2021-05-25T15:03:24.911" v="346" actId="167"/>
          <ac:picMkLst>
            <pc:docMk/>
            <pc:sldMk cId="234973716" sldId="256"/>
            <ac:picMk id="8" creationId="{7D5925A7-62FE-4B89-92F0-F09333F0A99E}"/>
          </ac:picMkLst>
        </pc:picChg>
      </pc:sldChg>
      <pc:sldChg chg="addSp delSp modSp mod">
        <pc:chgData name="Arno Wels" userId="d6ffee0d-0b21-413e-bd9c-5da5c71c6d31" providerId="ADAL" clId="{812A5912-493C-4E17-BE03-62A4F31D6347}" dt="2021-05-25T15:01:00.134" v="306" actId="167"/>
        <pc:sldMkLst>
          <pc:docMk/>
          <pc:sldMk cId="10286931" sldId="260"/>
        </pc:sldMkLst>
        <pc:spChg chg="del mod">
          <ac:chgData name="Arno Wels" userId="d6ffee0d-0b21-413e-bd9c-5da5c71c6d31" providerId="ADAL" clId="{812A5912-493C-4E17-BE03-62A4F31D6347}" dt="2021-05-05T13:33:26.646" v="25" actId="478"/>
          <ac:spMkLst>
            <pc:docMk/>
            <pc:sldMk cId="10286931" sldId="260"/>
            <ac:spMk id="13" creationId="{BC82E4DE-BB9F-430E-BF5C-EE84CFACAB57}"/>
          </ac:spMkLst>
        </pc:spChg>
        <pc:spChg chg="del mod">
          <ac:chgData name="Arno Wels" userId="d6ffee0d-0b21-413e-bd9c-5da5c71c6d31" providerId="ADAL" clId="{812A5912-493C-4E17-BE03-62A4F31D6347}" dt="2021-05-05T13:33:20.422" v="21" actId="478"/>
          <ac:spMkLst>
            <pc:docMk/>
            <pc:sldMk cId="10286931" sldId="260"/>
            <ac:spMk id="15" creationId="{3F509396-011F-44FC-8CF3-93042914D94E}"/>
          </ac:spMkLst>
        </pc:spChg>
        <pc:picChg chg="mod">
          <ac:chgData name="Arno Wels" userId="d6ffee0d-0b21-413e-bd9c-5da5c71c6d31" providerId="ADAL" clId="{812A5912-493C-4E17-BE03-62A4F31D6347}" dt="2021-05-05T13:33:46.620" v="32" actId="1076"/>
          <ac:picMkLst>
            <pc:docMk/>
            <pc:sldMk cId="10286931" sldId="260"/>
            <ac:picMk id="2" creationId="{BDB79935-3C73-FC4F-B0B8-4A0B0082554A}"/>
          </ac:picMkLst>
        </pc:picChg>
        <pc:picChg chg="add del mod ord">
          <ac:chgData name="Arno Wels" userId="d6ffee0d-0b21-413e-bd9c-5da5c71c6d31" providerId="ADAL" clId="{812A5912-493C-4E17-BE03-62A4F31D6347}" dt="2021-05-25T15:00:52.268" v="302" actId="478"/>
          <ac:picMkLst>
            <pc:docMk/>
            <pc:sldMk cId="10286931" sldId="260"/>
            <ac:picMk id="4" creationId="{35B2BEDE-57BB-4B2E-8112-5532B423F00E}"/>
          </ac:picMkLst>
        </pc:picChg>
        <pc:picChg chg="del">
          <ac:chgData name="Arno Wels" userId="d6ffee0d-0b21-413e-bd9c-5da5c71c6d31" providerId="ADAL" clId="{812A5912-493C-4E17-BE03-62A4F31D6347}" dt="2021-05-05T13:33:29.286" v="26" actId="478"/>
          <ac:picMkLst>
            <pc:docMk/>
            <pc:sldMk cId="10286931" sldId="260"/>
            <ac:picMk id="5" creationId="{2C3B37C1-CC41-4F54-9A94-AFE63095FDA5}"/>
          </ac:picMkLst>
        </pc:picChg>
        <pc:picChg chg="add mod ord">
          <ac:chgData name="Arno Wels" userId="d6ffee0d-0b21-413e-bd9c-5da5c71c6d31" providerId="ADAL" clId="{812A5912-493C-4E17-BE03-62A4F31D6347}" dt="2021-05-25T15:01:00.134" v="306" actId="167"/>
          <ac:picMkLst>
            <pc:docMk/>
            <pc:sldMk cId="10286931" sldId="260"/>
            <ac:picMk id="5" creationId="{FB0A2288-337B-4872-9E64-494B18FB4184}"/>
          </ac:picMkLst>
        </pc:picChg>
        <pc:picChg chg="mod">
          <ac:chgData name="Arno Wels" userId="d6ffee0d-0b21-413e-bd9c-5da5c71c6d31" providerId="ADAL" clId="{812A5912-493C-4E17-BE03-62A4F31D6347}" dt="2021-05-05T13:33:54.518" v="35" actId="1036"/>
          <ac:picMkLst>
            <pc:docMk/>
            <pc:sldMk cId="10286931" sldId="260"/>
            <ac:picMk id="6" creationId="{9B68F578-5BB4-42C3-947B-C49F96E24A3F}"/>
          </ac:picMkLst>
        </pc:picChg>
        <pc:picChg chg="del">
          <ac:chgData name="Arno Wels" userId="d6ffee0d-0b21-413e-bd9c-5da5c71c6d31" providerId="ADAL" clId="{812A5912-493C-4E17-BE03-62A4F31D6347}" dt="2021-05-05T13:33:31.030" v="27" actId="478"/>
          <ac:picMkLst>
            <pc:docMk/>
            <pc:sldMk cId="10286931" sldId="260"/>
            <ac:picMk id="12" creationId="{5D059E2F-25FF-47C4-90F9-7FAD0A3DD7C5}"/>
          </ac:picMkLst>
        </pc:picChg>
      </pc:sldChg>
      <pc:sldChg chg="addSp delSp modSp mod">
        <pc:chgData name="Arno Wels" userId="d6ffee0d-0b21-413e-bd9c-5da5c71c6d31" providerId="ADAL" clId="{812A5912-493C-4E17-BE03-62A4F31D6347}" dt="2021-05-25T15:06:46.803" v="361" actId="1076"/>
        <pc:sldMkLst>
          <pc:docMk/>
          <pc:sldMk cId="3405891511" sldId="262"/>
        </pc:sldMkLst>
        <pc:picChg chg="del">
          <ac:chgData name="Arno Wels" userId="d6ffee0d-0b21-413e-bd9c-5da5c71c6d31" providerId="ADAL" clId="{812A5912-493C-4E17-BE03-62A4F31D6347}" dt="2021-05-25T15:01:57.884" v="324" actId="478"/>
          <ac:picMkLst>
            <pc:docMk/>
            <pc:sldMk cId="3405891511" sldId="262"/>
            <ac:picMk id="3" creationId="{18AF7FF0-2D68-4DD6-B7B1-17E8B42E12C3}"/>
          </ac:picMkLst>
        </pc:picChg>
        <pc:picChg chg="add mod ord">
          <ac:chgData name="Arno Wels" userId="d6ffee0d-0b21-413e-bd9c-5da5c71c6d31" providerId="ADAL" clId="{812A5912-493C-4E17-BE03-62A4F31D6347}" dt="2021-05-25T15:02:07.471" v="327" actId="167"/>
          <ac:picMkLst>
            <pc:docMk/>
            <pc:sldMk cId="3405891511" sldId="262"/>
            <ac:picMk id="4" creationId="{040A156F-1B39-477E-9DB0-E0FA98EE8466}"/>
          </ac:picMkLst>
        </pc:picChg>
        <pc:picChg chg="del mod">
          <ac:chgData name="Arno Wels" userId="d6ffee0d-0b21-413e-bd9c-5da5c71c6d31" providerId="ADAL" clId="{812A5912-493C-4E17-BE03-62A4F31D6347}" dt="2021-05-25T15:01:58.828" v="325" actId="478"/>
          <ac:picMkLst>
            <pc:docMk/>
            <pc:sldMk cId="3405891511" sldId="262"/>
            <ac:picMk id="8" creationId="{06622BEB-30EE-48EA-9B56-2272842942D2}"/>
          </ac:picMkLst>
        </pc:picChg>
        <pc:picChg chg="mod">
          <ac:chgData name="Arno Wels" userId="d6ffee0d-0b21-413e-bd9c-5da5c71c6d31" providerId="ADAL" clId="{812A5912-493C-4E17-BE03-62A4F31D6347}" dt="2021-05-25T15:06:46.803" v="361" actId="1076"/>
          <ac:picMkLst>
            <pc:docMk/>
            <pc:sldMk cId="3405891511" sldId="262"/>
            <ac:picMk id="11" creationId="{524FE605-4948-7742-B322-75B7C1D4A591}"/>
          </ac:picMkLst>
        </pc:picChg>
        <pc:picChg chg="mod">
          <ac:chgData name="Arno Wels" userId="d6ffee0d-0b21-413e-bd9c-5da5c71c6d31" providerId="ADAL" clId="{812A5912-493C-4E17-BE03-62A4F31D6347}" dt="2021-05-25T15:06:46.803" v="361" actId="1076"/>
          <ac:picMkLst>
            <pc:docMk/>
            <pc:sldMk cId="3405891511" sldId="262"/>
            <ac:picMk id="13" creationId="{D3349A88-A6D6-E944-B828-E5C780A66779}"/>
          </ac:picMkLst>
        </pc:picChg>
      </pc:sldChg>
      <pc:sldChg chg="addSp delSp modSp mod">
        <pc:chgData name="Arno Wels" userId="d6ffee0d-0b21-413e-bd9c-5da5c71c6d31" providerId="ADAL" clId="{812A5912-493C-4E17-BE03-62A4F31D6347}" dt="2021-05-25T15:12:07.247" v="372"/>
        <pc:sldMkLst>
          <pc:docMk/>
          <pc:sldMk cId="1109979991" sldId="265"/>
        </pc:sldMkLst>
        <pc:spChg chg="del">
          <ac:chgData name="Arno Wels" userId="d6ffee0d-0b21-413e-bd9c-5da5c71c6d31" providerId="ADAL" clId="{812A5912-493C-4E17-BE03-62A4F31D6347}" dt="2021-05-05T13:34:11.670" v="38" actId="478"/>
          <ac:spMkLst>
            <pc:docMk/>
            <pc:sldMk cId="1109979991" sldId="265"/>
            <ac:spMk id="6" creationId="{6C7348B1-FADE-49C9-BBDD-3567A33C855F}"/>
          </ac:spMkLst>
        </pc:spChg>
        <pc:spChg chg="del">
          <ac:chgData name="Arno Wels" userId="d6ffee0d-0b21-413e-bd9c-5da5c71c6d31" providerId="ADAL" clId="{812A5912-493C-4E17-BE03-62A4F31D6347}" dt="2021-05-05T13:34:13.190" v="39" actId="478"/>
          <ac:spMkLst>
            <pc:docMk/>
            <pc:sldMk cId="1109979991" sldId="265"/>
            <ac:spMk id="7" creationId="{2D3AD1E4-BBFD-4779-8AD3-998B9EB07573}"/>
          </ac:spMkLst>
        </pc:spChg>
        <pc:picChg chg="add del mod">
          <ac:chgData name="Arno Wels" userId="d6ffee0d-0b21-413e-bd9c-5da5c71c6d31" providerId="ADAL" clId="{812A5912-493C-4E17-BE03-62A4F31D6347}" dt="2021-05-25T15:11:59.787" v="371" actId="478"/>
          <ac:picMkLst>
            <pc:docMk/>
            <pc:sldMk cId="1109979991" sldId="265"/>
            <ac:picMk id="3" creationId="{669514C1-27BE-4E52-9AD1-4A85E2EC0594}"/>
          </ac:picMkLst>
        </pc:picChg>
        <pc:picChg chg="add del">
          <ac:chgData name="Arno Wels" userId="d6ffee0d-0b21-413e-bd9c-5da5c71c6d31" providerId="ADAL" clId="{812A5912-493C-4E17-BE03-62A4F31D6347}" dt="2021-05-05T13:34:16.022" v="41" actId="478"/>
          <ac:picMkLst>
            <pc:docMk/>
            <pc:sldMk cId="1109979991" sldId="265"/>
            <ac:picMk id="3" creationId="{F55AD136-9DEE-4AEC-9E86-4A4E4DAA8858}"/>
          </ac:picMkLst>
        </pc:picChg>
        <pc:picChg chg="add mod">
          <ac:chgData name="Arno Wels" userId="d6ffee0d-0b21-413e-bd9c-5da5c71c6d31" providerId="ADAL" clId="{812A5912-493C-4E17-BE03-62A4F31D6347}" dt="2021-05-25T15:12:07.247" v="372"/>
          <ac:picMkLst>
            <pc:docMk/>
            <pc:sldMk cId="1109979991" sldId="265"/>
            <ac:picMk id="4" creationId="{AF671AC8-4B94-4F1F-AAC2-01C667E53027}"/>
          </ac:picMkLst>
        </pc:picChg>
        <pc:picChg chg="add del mod">
          <ac:chgData name="Arno Wels" userId="d6ffee0d-0b21-413e-bd9c-5da5c71c6d31" providerId="ADAL" clId="{812A5912-493C-4E17-BE03-62A4F31D6347}" dt="2021-05-06T08:58:01.092" v="75" actId="478"/>
          <ac:picMkLst>
            <pc:docMk/>
            <pc:sldMk cId="1109979991" sldId="265"/>
            <ac:picMk id="4" creationId="{E7885430-33A5-4633-9908-AB90371F9F7D}"/>
          </ac:picMkLst>
        </pc:picChg>
        <pc:picChg chg="del">
          <ac:chgData name="Arno Wels" userId="d6ffee0d-0b21-413e-bd9c-5da5c71c6d31" providerId="ADAL" clId="{812A5912-493C-4E17-BE03-62A4F31D6347}" dt="2021-05-05T13:34:14.678" v="40" actId="478"/>
          <ac:picMkLst>
            <pc:docMk/>
            <pc:sldMk cId="1109979991" sldId="265"/>
            <ac:picMk id="8" creationId="{0E34F1E8-23C0-46EB-9C06-755ADD39AC82}"/>
          </ac:picMkLst>
        </pc:picChg>
      </pc:sldChg>
      <pc:sldChg chg="addSp delSp modSp mod">
        <pc:chgData name="Arno Wels" userId="d6ffee0d-0b21-413e-bd9c-5da5c71c6d31" providerId="ADAL" clId="{812A5912-493C-4E17-BE03-62A4F31D6347}" dt="2021-05-25T15:02:25.678" v="331" actId="167"/>
        <pc:sldMkLst>
          <pc:docMk/>
          <pc:sldMk cId="1754531992" sldId="266"/>
        </pc:sldMkLst>
        <pc:picChg chg="del">
          <ac:chgData name="Arno Wels" userId="d6ffee0d-0b21-413e-bd9c-5da5c71c6d31" providerId="ADAL" clId="{812A5912-493C-4E17-BE03-62A4F31D6347}" dt="2021-05-25T15:02:16.812" v="328" actId="478"/>
          <ac:picMkLst>
            <pc:docMk/>
            <pc:sldMk cId="1754531992" sldId="266"/>
            <ac:picMk id="4" creationId="{3CA5C4C9-1D79-4A34-98A0-34C3DE7D69EB}"/>
          </ac:picMkLst>
        </pc:picChg>
        <pc:picChg chg="add mod ord">
          <ac:chgData name="Arno Wels" userId="d6ffee0d-0b21-413e-bd9c-5da5c71c6d31" providerId="ADAL" clId="{812A5912-493C-4E17-BE03-62A4F31D6347}" dt="2021-05-25T15:02:25.678" v="331" actId="167"/>
          <ac:picMkLst>
            <pc:docMk/>
            <pc:sldMk cId="1754531992" sldId="266"/>
            <ac:picMk id="5" creationId="{15ACAF5A-3550-493C-813E-723F8249318D}"/>
          </ac:picMkLst>
        </pc:picChg>
        <pc:picChg chg="del">
          <ac:chgData name="Arno Wels" userId="d6ffee0d-0b21-413e-bd9c-5da5c71c6d31" providerId="ADAL" clId="{812A5912-493C-4E17-BE03-62A4F31D6347}" dt="2021-05-25T15:02:17.693" v="329" actId="478"/>
          <ac:picMkLst>
            <pc:docMk/>
            <pc:sldMk cId="1754531992" sldId="266"/>
            <ac:picMk id="8" creationId="{EC478C05-5799-4CE2-A2B9-5D352FC88B44}"/>
          </ac:picMkLst>
        </pc:picChg>
      </pc:sldChg>
      <pc:sldChg chg="addSp delSp modSp mod">
        <pc:chgData name="Arno Wels" userId="d6ffee0d-0b21-413e-bd9c-5da5c71c6d31" providerId="ADAL" clId="{812A5912-493C-4E17-BE03-62A4F31D6347}" dt="2021-05-25T15:02:35.486" v="333" actId="1076"/>
        <pc:sldMkLst>
          <pc:docMk/>
          <pc:sldMk cId="3514877363" sldId="275"/>
        </pc:sldMkLst>
        <pc:spChg chg="del">
          <ac:chgData name="Arno Wels" userId="d6ffee0d-0b21-413e-bd9c-5da5c71c6d31" providerId="ADAL" clId="{812A5912-493C-4E17-BE03-62A4F31D6347}" dt="2021-05-05T13:34:33.798" v="44" actId="478"/>
          <ac:spMkLst>
            <pc:docMk/>
            <pc:sldMk cId="3514877363" sldId="275"/>
            <ac:spMk id="5" creationId="{D92B2066-5B14-42C9-9EF4-60BAC9754B8D}"/>
          </ac:spMkLst>
        </pc:spChg>
        <pc:spChg chg="mod">
          <ac:chgData name="Arno Wels" userId="d6ffee0d-0b21-413e-bd9c-5da5c71c6d31" providerId="ADAL" clId="{812A5912-493C-4E17-BE03-62A4F31D6347}" dt="2021-05-05T13:35:51.413" v="67" actId="1076"/>
          <ac:spMkLst>
            <pc:docMk/>
            <pc:sldMk cId="3514877363" sldId="275"/>
            <ac:spMk id="8" creationId="{FC7FEDA0-6B5D-45FC-9CBB-6BFE8C4C3975}"/>
          </ac:spMkLst>
        </pc:spChg>
        <pc:spChg chg="add mod">
          <ac:chgData name="Arno Wels" userId="d6ffee0d-0b21-413e-bd9c-5da5c71c6d31" providerId="ADAL" clId="{812A5912-493C-4E17-BE03-62A4F31D6347}" dt="2021-05-05T14:22:12.788" v="72" actId="20578"/>
          <ac:spMkLst>
            <pc:docMk/>
            <pc:sldMk cId="3514877363" sldId="275"/>
            <ac:spMk id="9" creationId="{FD409C4F-0C45-4D02-8125-E15C51F64C2E}"/>
          </ac:spMkLst>
        </pc:spChg>
        <pc:spChg chg="add mod">
          <ac:chgData name="Arno Wels" userId="d6ffee0d-0b21-413e-bd9c-5da5c71c6d31" providerId="ADAL" clId="{812A5912-493C-4E17-BE03-62A4F31D6347}" dt="2021-05-05T13:35:15.509" v="59" actId="1076"/>
          <ac:spMkLst>
            <pc:docMk/>
            <pc:sldMk cId="3514877363" sldId="275"/>
            <ac:spMk id="10" creationId="{C0795D3B-7C40-469C-898F-461D1E01EF02}"/>
          </ac:spMkLst>
        </pc:spChg>
        <pc:picChg chg="add mod ord">
          <ac:chgData name="Arno Wels" userId="d6ffee0d-0b21-413e-bd9c-5da5c71c6d31" providerId="ADAL" clId="{812A5912-493C-4E17-BE03-62A4F31D6347}" dt="2021-05-25T15:02:35.486" v="333" actId="1076"/>
          <ac:picMkLst>
            <pc:docMk/>
            <pc:sldMk cId="3514877363" sldId="275"/>
            <ac:picMk id="3" creationId="{83CC29D9-E287-4B39-9BE0-428D93643753}"/>
          </ac:picMkLst>
        </pc:picChg>
        <pc:picChg chg="del">
          <ac:chgData name="Arno Wels" userId="d6ffee0d-0b21-413e-bd9c-5da5c71c6d31" providerId="ADAL" clId="{812A5912-493C-4E17-BE03-62A4F31D6347}" dt="2021-05-05T13:34:34.934" v="45" actId="478"/>
          <ac:picMkLst>
            <pc:docMk/>
            <pc:sldMk cId="3514877363" sldId="275"/>
            <ac:picMk id="4" creationId="{EB614AF7-FB7C-4AF1-88E0-4A05DF621CFF}"/>
          </ac:picMkLst>
        </pc:picChg>
        <pc:picChg chg="del">
          <ac:chgData name="Arno Wels" userId="d6ffee0d-0b21-413e-bd9c-5da5c71c6d31" providerId="ADAL" clId="{812A5912-493C-4E17-BE03-62A4F31D6347}" dt="2021-05-05T13:34:35.974" v="46" actId="478"/>
          <ac:picMkLst>
            <pc:docMk/>
            <pc:sldMk cId="3514877363" sldId="275"/>
            <ac:picMk id="6" creationId="{F885DAD2-403C-4861-AAC3-8427F540735F}"/>
          </ac:picMkLst>
        </pc:picChg>
      </pc:sldChg>
      <pc:sldChg chg="addSp delSp modSp mod">
        <pc:chgData name="Arno Wels" userId="d6ffee0d-0b21-413e-bd9c-5da5c71c6d31" providerId="ADAL" clId="{812A5912-493C-4E17-BE03-62A4F31D6347}" dt="2021-05-25T15:03:46.885" v="350"/>
        <pc:sldMkLst>
          <pc:docMk/>
          <pc:sldMk cId="3251468614" sldId="276"/>
        </pc:sldMkLst>
        <pc:spChg chg="add del mod">
          <ac:chgData name="Arno Wels" userId="d6ffee0d-0b21-413e-bd9c-5da5c71c6d31" providerId="ADAL" clId="{812A5912-493C-4E17-BE03-62A4F31D6347}" dt="2021-05-20T11:41:24.941" v="108" actId="21"/>
          <ac:spMkLst>
            <pc:docMk/>
            <pc:sldMk cId="3251468614" sldId="276"/>
            <ac:spMk id="5" creationId="{267F546B-F9A7-4DFC-9ECD-E3011E11C5D8}"/>
          </ac:spMkLst>
        </pc:spChg>
        <pc:spChg chg="del">
          <ac:chgData name="Arno Wels" userId="d6ffee0d-0b21-413e-bd9c-5da5c71c6d31" providerId="ADAL" clId="{812A5912-493C-4E17-BE03-62A4F31D6347}" dt="2021-05-05T13:33:03.094" v="16" actId="478"/>
          <ac:spMkLst>
            <pc:docMk/>
            <pc:sldMk cId="3251468614" sldId="276"/>
            <ac:spMk id="17" creationId="{D1180C74-E16B-414F-9689-9C9E1426E896}"/>
          </ac:spMkLst>
        </pc:spChg>
        <pc:spChg chg="del mod">
          <ac:chgData name="Arno Wels" userId="d6ffee0d-0b21-413e-bd9c-5da5c71c6d31" providerId="ADAL" clId="{812A5912-493C-4E17-BE03-62A4F31D6347}" dt="2021-05-05T13:33:01.093" v="15" actId="478"/>
          <ac:spMkLst>
            <pc:docMk/>
            <pc:sldMk cId="3251468614" sldId="276"/>
            <ac:spMk id="32" creationId="{916F6E52-E98F-49F0-BC5E-DF2DBCAB0B2A}"/>
          </ac:spMkLst>
        </pc:spChg>
        <pc:picChg chg="add mod">
          <ac:chgData name="Arno Wels" userId="d6ffee0d-0b21-413e-bd9c-5da5c71c6d31" providerId="ADAL" clId="{812A5912-493C-4E17-BE03-62A4F31D6347}" dt="2021-05-25T15:00:40.437" v="300" actId="962"/>
          <ac:picMkLst>
            <pc:docMk/>
            <pc:sldMk cId="3251468614" sldId="276"/>
            <ac:picMk id="3" creationId="{3558DA19-B23D-48FC-B7F5-D9053750E758}"/>
          </ac:picMkLst>
        </pc:picChg>
        <pc:picChg chg="del">
          <ac:chgData name="Arno Wels" userId="d6ffee0d-0b21-413e-bd9c-5da5c71c6d31" providerId="ADAL" clId="{812A5912-493C-4E17-BE03-62A4F31D6347}" dt="2021-05-05T13:33:04.326" v="17" actId="478"/>
          <ac:picMkLst>
            <pc:docMk/>
            <pc:sldMk cId="3251468614" sldId="276"/>
            <ac:picMk id="3" creationId="{3A83749A-6284-4C51-B428-518126CB4CDD}"/>
          </ac:picMkLst>
        </pc:picChg>
        <pc:picChg chg="add del mod">
          <ac:chgData name="Arno Wels" userId="d6ffee0d-0b21-413e-bd9c-5da5c71c6d31" providerId="ADAL" clId="{812A5912-493C-4E17-BE03-62A4F31D6347}" dt="2021-05-25T15:00:08.092" v="289" actId="478"/>
          <ac:picMkLst>
            <pc:docMk/>
            <pc:sldMk cId="3251468614" sldId="276"/>
            <ac:picMk id="4" creationId="{11D9D0A6-9A70-4E9A-BD84-EC7B38D36B4F}"/>
          </ac:picMkLst>
        </pc:picChg>
        <pc:picChg chg="add mod">
          <ac:chgData name="Arno Wels" userId="d6ffee0d-0b21-413e-bd9c-5da5c71c6d31" providerId="ADAL" clId="{812A5912-493C-4E17-BE03-62A4F31D6347}" dt="2021-05-25T15:03:46.885" v="350"/>
          <ac:picMkLst>
            <pc:docMk/>
            <pc:sldMk cId="3251468614" sldId="276"/>
            <ac:picMk id="6" creationId="{BDFC35B3-C701-4ABB-B578-C9A09B18C80D}"/>
          </ac:picMkLst>
        </pc:picChg>
        <pc:picChg chg="del">
          <ac:chgData name="Arno Wels" userId="d6ffee0d-0b21-413e-bd9c-5da5c71c6d31" providerId="ADAL" clId="{812A5912-493C-4E17-BE03-62A4F31D6347}" dt="2021-05-05T13:33:06.597" v="19" actId="478"/>
          <ac:picMkLst>
            <pc:docMk/>
            <pc:sldMk cId="3251468614" sldId="276"/>
            <ac:picMk id="13" creationId="{A4A07528-05CB-4915-B6C5-E1FC7779DFA8}"/>
          </ac:picMkLst>
        </pc:picChg>
        <pc:picChg chg="del">
          <ac:chgData name="Arno Wels" userId="d6ffee0d-0b21-413e-bd9c-5da5c71c6d31" providerId="ADAL" clId="{812A5912-493C-4E17-BE03-62A4F31D6347}" dt="2021-05-05T13:33:05.718" v="18" actId="478"/>
          <ac:picMkLst>
            <pc:docMk/>
            <pc:sldMk cId="3251468614" sldId="276"/>
            <ac:picMk id="14" creationId="{EBB99E93-0457-489D-9840-FA835E81B03B}"/>
          </ac:picMkLst>
        </pc:picChg>
      </pc:sldChg>
      <pc:sldChg chg="addSp delSp modSp mod">
        <pc:chgData name="Arno Wels" userId="d6ffee0d-0b21-413e-bd9c-5da5c71c6d31" providerId="ADAL" clId="{812A5912-493C-4E17-BE03-62A4F31D6347}" dt="2021-05-25T15:40:38.221" v="376" actId="167"/>
        <pc:sldMkLst>
          <pc:docMk/>
          <pc:sldMk cId="712058125" sldId="277"/>
        </pc:sldMkLst>
        <pc:picChg chg="del">
          <ac:chgData name="Arno Wels" userId="d6ffee0d-0b21-413e-bd9c-5da5c71c6d31" providerId="ADAL" clId="{812A5912-493C-4E17-BE03-62A4F31D6347}" dt="2021-05-25T15:40:26.008" v="373" actId="478"/>
          <ac:picMkLst>
            <pc:docMk/>
            <pc:sldMk cId="712058125" sldId="277"/>
            <ac:picMk id="3" creationId="{A2C7CAFD-09B3-4E01-BE4C-CE5823420C5E}"/>
          </ac:picMkLst>
        </pc:picChg>
        <pc:picChg chg="add mod ord">
          <ac:chgData name="Arno Wels" userId="d6ffee0d-0b21-413e-bd9c-5da5c71c6d31" providerId="ADAL" clId="{812A5912-493C-4E17-BE03-62A4F31D6347}" dt="2021-05-25T15:40:38.221" v="376" actId="167"/>
          <ac:picMkLst>
            <pc:docMk/>
            <pc:sldMk cId="712058125" sldId="277"/>
            <ac:picMk id="4" creationId="{591D3F04-0C25-485E-9B3F-26E9E97D51BC}"/>
          </ac:picMkLst>
        </pc:picChg>
        <pc:picChg chg="del">
          <ac:chgData name="Arno Wels" userId="d6ffee0d-0b21-413e-bd9c-5da5c71c6d31" providerId="ADAL" clId="{812A5912-493C-4E17-BE03-62A4F31D6347}" dt="2021-05-25T15:40:28.376" v="374" actId="478"/>
          <ac:picMkLst>
            <pc:docMk/>
            <pc:sldMk cId="712058125" sldId="277"/>
            <ac:picMk id="5" creationId="{0AD3E3E6-3C50-4B20-A956-68E8A0357B3B}"/>
          </ac:picMkLst>
        </pc:picChg>
      </pc:sldChg>
      <pc:sldChg chg="del">
        <pc:chgData name="Arno Wels" userId="d6ffee0d-0b21-413e-bd9c-5da5c71c6d31" providerId="ADAL" clId="{812A5912-493C-4E17-BE03-62A4F31D6347}" dt="2021-05-20T11:38:27.940" v="89" actId="2696"/>
        <pc:sldMkLst>
          <pc:docMk/>
          <pc:sldMk cId="3598581966" sldId="278"/>
        </pc:sldMkLst>
      </pc:sldChg>
      <pc:sldChg chg="addSp delSp modSp mod">
        <pc:chgData name="Arno Wels" userId="d6ffee0d-0b21-413e-bd9c-5da5c71c6d31" providerId="ADAL" clId="{812A5912-493C-4E17-BE03-62A4F31D6347}" dt="2021-05-25T15:01:50.895" v="323" actId="167"/>
        <pc:sldMkLst>
          <pc:docMk/>
          <pc:sldMk cId="1420905989" sldId="280"/>
        </pc:sldMkLst>
        <pc:picChg chg="del">
          <ac:chgData name="Arno Wels" userId="d6ffee0d-0b21-413e-bd9c-5da5c71c6d31" providerId="ADAL" clId="{812A5912-493C-4E17-BE03-62A4F31D6347}" dt="2021-05-25T15:01:37.036" v="320" actId="478"/>
          <ac:picMkLst>
            <pc:docMk/>
            <pc:sldMk cId="1420905989" sldId="280"/>
            <ac:picMk id="3" creationId="{64DF9288-F79E-4FFF-8FC1-D13988CE310D}"/>
          </ac:picMkLst>
        </pc:picChg>
        <pc:picChg chg="add mod ord">
          <ac:chgData name="Arno Wels" userId="d6ffee0d-0b21-413e-bd9c-5da5c71c6d31" providerId="ADAL" clId="{812A5912-493C-4E17-BE03-62A4F31D6347}" dt="2021-05-25T15:01:50.895" v="323" actId="167"/>
          <ac:picMkLst>
            <pc:docMk/>
            <pc:sldMk cId="1420905989" sldId="280"/>
            <ac:picMk id="4" creationId="{CFF96FAD-1443-4197-B08A-8E39B43DC03A}"/>
          </ac:picMkLst>
        </pc:picChg>
        <pc:picChg chg="del">
          <ac:chgData name="Arno Wels" userId="d6ffee0d-0b21-413e-bd9c-5da5c71c6d31" providerId="ADAL" clId="{812A5912-493C-4E17-BE03-62A4F31D6347}" dt="2021-05-25T15:01:38.380" v="321" actId="478"/>
          <ac:picMkLst>
            <pc:docMk/>
            <pc:sldMk cId="1420905989" sldId="280"/>
            <ac:picMk id="9" creationId="{FFE6F301-6700-49FC-985A-62512C3B6BE7}"/>
          </ac:picMkLst>
        </pc:picChg>
      </pc:sldChg>
      <pc:sldChg chg="addSp delSp modSp new mod ord">
        <pc:chgData name="Arno Wels" userId="d6ffee0d-0b21-413e-bd9c-5da5c71c6d31" providerId="ADAL" clId="{812A5912-493C-4E17-BE03-62A4F31D6347}" dt="2021-05-25T15:10:37.426" v="370" actId="14100"/>
        <pc:sldMkLst>
          <pc:docMk/>
          <pc:sldMk cId="3811366353" sldId="281"/>
        </pc:sldMkLst>
        <pc:spChg chg="del">
          <ac:chgData name="Arno Wels" userId="d6ffee0d-0b21-413e-bd9c-5da5c71c6d31" providerId="ADAL" clId="{812A5912-493C-4E17-BE03-62A4F31D6347}" dt="2021-05-20T11:37:36.401" v="85" actId="478"/>
          <ac:spMkLst>
            <pc:docMk/>
            <pc:sldMk cId="3811366353" sldId="281"/>
            <ac:spMk id="2" creationId="{56E4B444-1736-4F26-B5CB-FEB2D0DB4962}"/>
          </ac:spMkLst>
        </pc:spChg>
        <pc:spChg chg="del">
          <ac:chgData name="Arno Wels" userId="d6ffee0d-0b21-413e-bd9c-5da5c71c6d31" providerId="ADAL" clId="{812A5912-493C-4E17-BE03-62A4F31D6347}" dt="2021-05-20T11:37:34.612" v="84" actId="478"/>
          <ac:spMkLst>
            <pc:docMk/>
            <pc:sldMk cId="3811366353" sldId="281"/>
            <ac:spMk id="3" creationId="{E9F35DA6-633D-400A-8360-32322AD9B233}"/>
          </ac:spMkLst>
        </pc:spChg>
        <pc:spChg chg="add del mod ord">
          <ac:chgData name="Arno Wels" userId="d6ffee0d-0b21-413e-bd9c-5da5c71c6d31" providerId="ADAL" clId="{812A5912-493C-4E17-BE03-62A4F31D6347}" dt="2021-05-25T15:01:22.381" v="315" actId="478"/>
          <ac:spMkLst>
            <pc:docMk/>
            <pc:sldMk cId="3811366353" sldId="281"/>
            <ac:spMk id="8" creationId="{8434013E-88F8-4C22-B514-F8F5D536E29D}"/>
          </ac:spMkLst>
        </pc:spChg>
        <pc:spChg chg="add del mod">
          <ac:chgData name="Arno Wels" userId="d6ffee0d-0b21-413e-bd9c-5da5c71c6d31" providerId="ADAL" clId="{812A5912-493C-4E17-BE03-62A4F31D6347}" dt="2021-05-20T11:42:12.849" v="128" actId="478"/>
          <ac:spMkLst>
            <pc:docMk/>
            <pc:sldMk cId="3811366353" sldId="281"/>
            <ac:spMk id="9" creationId="{1E68E745-08BA-48EA-A751-2CF6F54721FB}"/>
          </ac:spMkLst>
        </pc:spChg>
        <pc:spChg chg="add del mod">
          <ac:chgData name="Arno Wels" userId="d6ffee0d-0b21-413e-bd9c-5da5c71c6d31" providerId="ADAL" clId="{812A5912-493C-4E17-BE03-62A4F31D6347}" dt="2021-05-20T11:41:00.541" v="105" actId="21"/>
          <ac:spMkLst>
            <pc:docMk/>
            <pc:sldMk cId="3811366353" sldId="281"/>
            <ac:spMk id="10" creationId="{CC8DD812-39AD-4C18-8CCB-4305BEF6927E}"/>
          </ac:spMkLst>
        </pc:spChg>
        <pc:spChg chg="add del mod">
          <ac:chgData name="Arno Wels" userId="d6ffee0d-0b21-413e-bd9c-5da5c71c6d31" providerId="ADAL" clId="{812A5912-493C-4E17-BE03-62A4F31D6347}" dt="2021-05-25T15:01:09.644" v="308" actId="478"/>
          <ac:spMkLst>
            <pc:docMk/>
            <pc:sldMk cId="3811366353" sldId="281"/>
            <ac:spMk id="11" creationId="{CE66C9B7-6F63-42FE-BC84-467674881B94}"/>
          </ac:spMkLst>
        </pc:spChg>
        <pc:spChg chg="add del mod">
          <ac:chgData name="Arno Wels" userId="d6ffee0d-0b21-413e-bd9c-5da5c71c6d31" providerId="ADAL" clId="{812A5912-493C-4E17-BE03-62A4F31D6347}" dt="2021-05-25T14:56:06.621" v="276"/>
          <ac:spMkLst>
            <pc:docMk/>
            <pc:sldMk cId="3811366353" sldId="281"/>
            <ac:spMk id="12" creationId="{3ACD70CA-D28C-4217-85E0-5258962F452B}"/>
          </ac:spMkLst>
        </pc:spChg>
        <pc:spChg chg="add del mod">
          <ac:chgData name="Arno Wels" userId="d6ffee0d-0b21-413e-bd9c-5da5c71c6d31" providerId="ADAL" clId="{812A5912-493C-4E17-BE03-62A4F31D6347}" dt="2021-05-25T14:56:06.622" v="282"/>
          <ac:spMkLst>
            <pc:docMk/>
            <pc:sldMk cId="3811366353" sldId="281"/>
            <ac:spMk id="13" creationId="{7843097E-9F5D-4E3E-AF84-E02D928721D5}"/>
          </ac:spMkLst>
        </pc:spChg>
        <pc:spChg chg="add del mod">
          <ac:chgData name="Arno Wels" userId="d6ffee0d-0b21-413e-bd9c-5da5c71c6d31" providerId="ADAL" clId="{812A5912-493C-4E17-BE03-62A4F31D6347}" dt="2021-05-25T15:01:14.572" v="312" actId="478"/>
          <ac:spMkLst>
            <pc:docMk/>
            <pc:sldMk cId="3811366353" sldId="281"/>
            <ac:spMk id="14" creationId="{2B8A8942-F747-4C59-B401-692AFCE540D1}"/>
          </ac:spMkLst>
        </pc:spChg>
        <pc:spChg chg="add del mod">
          <ac:chgData name="Arno Wels" userId="d6ffee0d-0b21-413e-bd9c-5da5c71c6d31" providerId="ADAL" clId="{812A5912-493C-4E17-BE03-62A4F31D6347}" dt="2021-05-20T11:50:37.361" v="236" actId="478"/>
          <ac:spMkLst>
            <pc:docMk/>
            <pc:sldMk cId="3811366353" sldId="281"/>
            <ac:spMk id="15" creationId="{A21C4708-3503-4263-8E7F-F4AA824EEAE2}"/>
          </ac:spMkLst>
        </pc:spChg>
        <pc:spChg chg="add del mod">
          <ac:chgData name="Arno Wels" userId="d6ffee0d-0b21-413e-bd9c-5da5c71c6d31" providerId="ADAL" clId="{812A5912-493C-4E17-BE03-62A4F31D6347}" dt="2021-05-20T11:50:38.642" v="237" actId="478"/>
          <ac:spMkLst>
            <pc:docMk/>
            <pc:sldMk cId="3811366353" sldId="281"/>
            <ac:spMk id="16" creationId="{A3DA79E4-1952-4CF0-9880-F8B316CDAFDA}"/>
          </ac:spMkLst>
        </pc:spChg>
        <pc:spChg chg="add del mod">
          <ac:chgData name="Arno Wels" userId="d6ffee0d-0b21-413e-bd9c-5da5c71c6d31" providerId="ADAL" clId="{812A5912-493C-4E17-BE03-62A4F31D6347}" dt="2021-05-25T15:01:08.141" v="307" actId="478"/>
          <ac:spMkLst>
            <pc:docMk/>
            <pc:sldMk cId="3811366353" sldId="281"/>
            <ac:spMk id="17" creationId="{5D7916DC-F3D1-4025-8BFA-67F87878862B}"/>
          </ac:spMkLst>
        </pc:spChg>
        <pc:spChg chg="add del mod">
          <ac:chgData name="Arno Wels" userId="d6ffee0d-0b21-413e-bd9c-5da5c71c6d31" providerId="ADAL" clId="{812A5912-493C-4E17-BE03-62A4F31D6347}" dt="2021-05-20T11:50:39.522" v="238" actId="478"/>
          <ac:spMkLst>
            <pc:docMk/>
            <pc:sldMk cId="3811366353" sldId="281"/>
            <ac:spMk id="18" creationId="{E0C8302C-0C86-473A-BBA0-1B1F1D2CB5DD}"/>
          </ac:spMkLst>
        </pc:spChg>
        <pc:spChg chg="add del mod">
          <ac:chgData name="Arno Wels" userId="d6ffee0d-0b21-413e-bd9c-5da5c71c6d31" providerId="ADAL" clId="{812A5912-493C-4E17-BE03-62A4F31D6347}" dt="2021-05-25T14:56:06.622" v="280"/>
          <ac:spMkLst>
            <pc:docMk/>
            <pc:sldMk cId="3811366353" sldId="281"/>
            <ac:spMk id="21" creationId="{ED467F14-708B-463D-8125-30F3464C9012}"/>
          </ac:spMkLst>
        </pc:spChg>
        <pc:spChg chg="add del mod">
          <ac:chgData name="Arno Wels" userId="d6ffee0d-0b21-413e-bd9c-5da5c71c6d31" providerId="ADAL" clId="{812A5912-493C-4E17-BE03-62A4F31D6347}" dt="2021-05-25T14:56:06.621" v="278"/>
          <ac:spMkLst>
            <pc:docMk/>
            <pc:sldMk cId="3811366353" sldId="281"/>
            <ac:spMk id="22" creationId="{374780B6-7E9F-4355-A7DF-4E10D38F65E5}"/>
          </ac:spMkLst>
        </pc:spChg>
        <pc:spChg chg="add del mod">
          <ac:chgData name="Arno Wels" userId="d6ffee0d-0b21-413e-bd9c-5da5c71c6d31" providerId="ADAL" clId="{812A5912-493C-4E17-BE03-62A4F31D6347}" dt="2021-05-25T15:01:10.732" v="309" actId="478"/>
          <ac:spMkLst>
            <pc:docMk/>
            <pc:sldMk cId="3811366353" sldId="281"/>
            <ac:spMk id="23" creationId="{C623AC9E-C544-46A5-825D-9924B7FD6354}"/>
          </ac:spMkLst>
        </pc:spChg>
        <pc:spChg chg="add del mod">
          <ac:chgData name="Arno Wels" userId="d6ffee0d-0b21-413e-bd9c-5da5c71c6d31" providerId="ADAL" clId="{812A5912-493C-4E17-BE03-62A4F31D6347}" dt="2021-05-25T15:01:12.188" v="310" actId="478"/>
          <ac:spMkLst>
            <pc:docMk/>
            <pc:sldMk cId="3811366353" sldId="281"/>
            <ac:spMk id="24" creationId="{88D616B7-9F38-46D2-8185-4CD8326BABCB}"/>
          </ac:spMkLst>
        </pc:spChg>
        <pc:spChg chg="add del mod">
          <ac:chgData name="Arno Wels" userId="d6ffee0d-0b21-413e-bd9c-5da5c71c6d31" providerId="ADAL" clId="{812A5912-493C-4E17-BE03-62A4F31D6347}" dt="2021-05-25T15:01:13.356" v="311" actId="478"/>
          <ac:spMkLst>
            <pc:docMk/>
            <pc:sldMk cId="3811366353" sldId="281"/>
            <ac:spMk id="25" creationId="{478240DF-C61A-4207-9BC6-8125DB7F6836}"/>
          </ac:spMkLst>
        </pc:spChg>
        <pc:picChg chg="add del mod">
          <ac:chgData name="Arno Wels" userId="d6ffee0d-0b21-413e-bd9c-5da5c71c6d31" providerId="ADAL" clId="{812A5912-493C-4E17-BE03-62A4F31D6347}" dt="2021-05-25T15:06:22.492" v="356" actId="478"/>
          <ac:picMkLst>
            <pc:docMk/>
            <pc:sldMk cId="3811366353" sldId="281"/>
            <ac:picMk id="3" creationId="{03DB59C9-5405-404C-8B0E-AB090F997904}"/>
          </ac:picMkLst>
        </pc:picChg>
        <pc:picChg chg="add mod ord">
          <ac:chgData name="Arno Wels" userId="d6ffee0d-0b21-413e-bd9c-5da5c71c6d31" providerId="ADAL" clId="{812A5912-493C-4E17-BE03-62A4F31D6347}" dt="2021-05-25T15:09:14.773" v="366" actId="167"/>
          <ac:picMkLst>
            <pc:docMk/>
            <pc:sldMk cId="3811366353" sldId="281"/>
            <ac:picMk id="3" creationId="{A983848E-6054-47EE-9E90-6D6911C28174}"/>
          </ac:picMkLst>
        </pc:picChg>
        <pc:picChg chg="add mod">
          <ac:chgData name="Arno Wels" userId="d6ffee0d-0b21-413e-bd9c-5da5c71c6d31" providerId="ADAL" clId="{812A5912-493C-4E17-BE03-62A4F31D6347}" dt="2021-05-25T15:10:37.426" v="370" actId="14100"/>
          <ac:picMkLst>
            <pc:docMk/>
            <pc:sldMk cId="3811366353" sldId="281"/>
            <ac:picMk id="5" creationId="{C9E232DB-7591-48E8-BBB6-DD8D43E2C6F4}"/>
          </ac:picMkLst>
        </pc:picChg>
        <pc:picChg chg="add del mod">
          <ac:chgData name="Arno Wels" userId="d6ffee0d-0b21-413e-bd9c-5da5c71c6d31" providerId="ADAL" clId="{812A5912-493C-4E17-BE03-62A4F31D6347}" dt="2021-05-25T15:01:16.812" v="314" actId="478"/>
          <ac:picMkLst>
            <pc:docMk/>
            <pc:sldMk cId="3811366353" sldId="281"/>
            <ac:picMk id="5" creationId="{CAC096BE-9458-431C-9CCD-F11B3520F050}"/>
          </ac:picMkLst>
        </pc:picChg>
        <pc:picChg chg="add del mod">
          <ac:chgData name="Arno Wels" userId="d6ffee0d-0b21-413e-bd9c-5da5c71c6d31" providerId="ADAL" clId="{812A5912-493C-4E17-BE03-62A4F31D6347}" dt="2021-05-25T15:10:12.699" v="367" actId="478"/>
          <ac:picMkLst>
            <pc:docMk/>
            <pc:sldMk cId="3811366353" sldId="281"/>
            <ac:picMk id="6" creationId="{88F97634-D4A8-4B97-9DBB-2179DCC74A18}"/>
          </ac:picMkLst>
        </pc:picChg>
        <pc:picChg chg="add del mod">
          <ac:chgData name="Arno Wels" userId="d6ffee0d-0b21-413e-bd9c-5da5c71c6d31" providerId="ADAL" clId="{812A5912-493C-4E17-BE03-62A4F31D6347}" dt="2021-05-25T15:01:15.596" v="313" actId="478"/>
          <ac:picMkLst>
            <pc:docMk/>
            <pc:sldMk cId="3811366353" sldId="281"/>
            <ac:picMk id="7" creationId="{4DBF1DA2-A95B-45A9-B1B2-19DF075DEDF6}"/>
          </ac:picMkLst>
        </pc:picChg>
        <pc:picChg chg="add del mod ord">
          <ac:chgData name="Arno Wels" userId="d6ffee0d-0b21-413e-bd9c-5da5c71c6d31" providerId="ADAL" clId="{812A5912-493C-4E17-BE03-62A4F31D6347}" dt="2021-05-25T15:09:04.061" v="362" actId="478"/>
          <ac:picMkLst>
            <pc:docMk/>
            <pc:sldMk cId="3811366353" sldId="281"/>
            <ac:picMk id="10" creationId="{CF93DB0D-05DD-4C03-B80F-7FBA8FC25154}"/>
          </ac:picMkLst>
        </pc:picChg>
        <pc:picChg chg="add del mod">
          <ac:chgData name="Arno Wels" userId="d6ffee0d-0b21-413e-bd9c-5da5c71c6d31" providerId="ADAL" clId="{812A5912-493C-4E17-BE03-62A4F31D6347}" dt="2021-05-25T15:01:23.564" v="316" actId="478"/>
          <ac:picMkLst>
            <pc:docMk/>
            <pc:sldMk cId="3811366353" sldId="281"/>
            <ac:picMk id="20" creationId="{AE493557-7B9D-49D9-A72A-1040329DABD5}"/>
          </ac:picMkLst>
        </pc:picChg>
      </pc:sldChg>
      <pc:sldChg chg="addSp delSp modSp new mod ord">
        <pc:chgData name="Arno Wels" userId="d6ffee0d-0b21-413e-bd9c-5da5c71c6d31" providerId="ADAL" clId="{812A5912-493C-4E17-BE03-62A4F31D6347}" dt="2021-05-25T15:03:41.402" v="349"/>
        <pc:sldMkLst>
          <pc:docMk/>
          <pc:sldMk cId="3805044188" sldId="282"/>
        </pc:sldMkLst>
        <pc:spChg chg="del">
          <ac:chgData name="Arno Wels" userId="d6ffee0d-0b21-413e-bd9c-5da5c71c6d31" providerId="ADAL" clId="{812A5912-493C-4E17-BE03-62A4F31D6347}" dt="2021-05-25T15:00:24.012" v="293" actId="478"/>
          <ac:spMkLst>
            <pc:docMk/>
            <pc:sldMk cId="3805044188" sldId="282"/>
            <ac:spMk id="2" creationId="{0B7552EA-0777-4952-B83A-3C8DB4F5DE4B}"/>
          </ac:spMkLst>
        </pc:spChg>
        <pc:spChg chg="del">
          <ac:chgData name="Arno Wels" userId="d6ffee0d-0b21-413e-bd9c-5da5c71c6d31" providerId="ADAL" clId="{812A5912-493C-4E17-BE03-62A4F31D6347}" dt="2021-05-25T15:00:25.868" v="294" actId="478"/>
          <ac:spMkLst>
            <pc:docMk/>
            <pc:sldMk cId="3805044188" sldId="282"/>
            <ac:spMk id="3" creationId="{7D215A89-4B7C-4BA0-A13A-2D7005A21A97}"/>
          </ac:spMkLst>
        </pc:spChg>
        <pc:picChg chg="add mod">
          <ac:chgData name="Arno Wels" userId="d6ffee0d-0b21-413e-bd9c-5da5c71c6d31" providerId="ADAL" clId="{812A5912-493C-4E17-BE03-62A4F31D6347}" dt="2021-05-25T15:00:30.549" v="297" actId="962"/>
          <ac:picMkLst>
            <pc:docMk/>
            <pc:sldMk cId="3805044188" sldId="282"/>
            <ac:picMk id="5" creationId="{7992D111-8E22-4416-9F3A-DB401DCD7E2A}"/>
          </ac:picMkLst>
        </pc:picChg>
        <pc:picChg chg="add mod">
          <ac:chgData name="Arno Wels" userId="d6ffee0d-0b21-413e-bd9c-5da5c71c6d31" providerId="ADAL" clId="{812A5912-493C-4E17-BE03-62A4F31D6347}" dt="2021-05-25T15:03:41.402" v="349"/>
          <ac:picMkLst>
            <pc:docMk/>
            <pc:sldMk cId="3805044188" sldId="282"/>
            <ac:picMk id="6" creationId="{3102304F-CDAA-4778-A33E-B6D43FCAE2C6}"/>
          </ac:picMkLst>
        </pc:picChg>
      </pc:sldChg>
    </pc:docChg>
  </pc:docChgLst>
  <pc:docChgLst>
    <pc:chgData name="Guest User" userId="S::urn:spo:anon#f3189084d2cde2effd0b56c200595ad53268c8db9dd320e0c987c68b098e16dc::" providerId="AD" clId="Web-{B6567BF6-618E-4094-AD65-C34EBC6A29B8}"/>
    <pc:docChg chg="modSld">
      <pc:chgData name="Guest User" userId="S::urn:spo:anon#f3189084d2cde2effd0b56c200595ad53268c8db9dd320e0c987c68b098e16dc::" providerId="AD" clId="Web-{B6567BF6-618E-4094-AD65-C34EBC6A29B8}" dt="2021-10-27T15:32:40.632" v="9" actId="1076"/>
      <pc:docMkLst>
        <pc:docMk/>
      </pc:docMkLst>
      <pc:sldChg chg="modSp">
        <pc:chgData name="Guest User" userId="S::urn:spo:anon#f3189084d2cde2effd0b56c200595ad53268c8db9dd320e0c987c68b098e16dc::" providerId="AD" clId="Web-{B6567BF6-618E-4094-AD65-C34EBC6A29B8}" dt="2021-10-27T15:16:40.709" v="2" actId="14100"/>
        <pc:sldMkLst>
          <pc:docMk/>
          <pc:sldMk cId="3879746433" sldId="257"/>
        </pc:sldMkLst>
        <pc:picChg chg="mod">
          <ac:chgData name="Guest User" userId="S::urn:spo:anon#f3189084d2cde2effd0b56c200595ad53268c8db9dd320e0c987c68b098e16dc::" providerId="AD" clId="Web-{B6567BF6-618E-4094-AD65-C34EBC6A29B8}" dt="2021-10-27T15:16:40.709" v="2" actId="14100"/>
          <ac:picMkLst>
            <pc:docMk/>
            <pc:sldMk cId="3879746433" sldId="257"/>
            <ac:picMk id="6" creationId="{E041BCA7-581E-4902-B29C-7BC82BD3F974}"/>
          </ac:picMkLst>
        </pc:picChg>
      </pc:sldChg>
      <pc:sldChg chg="modSp">
        <pc:chgData name="Guest User" userId="S::urn:spo:anon#f3189084d2cde2effd0b56c200595ad53268c8db9dd320e0c987c68b098e16dc::" providerId="AD" clId="Web-{B6567BF6-618E-4094-AD65-C34EBC6A29B8}" dt="2021-10-27T15:16:58.490" v="3" actId="1076"/>
        <pc:sldMkLst>
          <pc:docMk/>
          <pc:sldMk cId="10286931" sldId="260"/>
        </pc:sldMkLst>
        <pc:picChg chg="mod">
          <ac:chgData name="Guest User" userId="S::urn:spo:anon#f3189084d2cde2effd0b56c200595ad53268c8db9dd320e0c987c68b098e16dc::" providerId="AD" clId="Web-{B6567BF6-618E-4094-AD65-C34EBC6A29B8}" dt="2021-10-27T15:16:58.490" v="3" actId="1076"/>
          <ac:picMkLst>
            <pc:docMk/>
            <pc:sldMk cId="10286931" sldId="260"/>
            <ac:picMk id="6" creationId="{9B68F578-5BB4-42C3-947B-C49F96E24A3F}"/>
          </ac:picMkLst>
        </pc:picChg>
      </pc:sldChg>
      <pc:sldChg chg="modSp">
        <pc:chgData name="Guest User" userId="S::urn:spo:anon#f3189084d2cde2effd0b56c200595ad53268c8db9dd320e0c987c68b098e16dc::" providerId="AD" clId="Web-{B6567BF6-618E-4094-AD65-C34EBC6A29B8}" dt="2021-10-27T15:30:42.333" v="7" actId="1076"/>
        <pc:sldMkLst>
          <pc:docMk/>
          <pc:sldMk cId="1109979991" sldId="265"/>
        </pc:sldMkLst>
        <pc:picChg chg="mod">
          <ac:chgData name="Guest User" userId="S::urn:spo:anon#f3189084d2cde2effd0b56c200595ad53268c8db9dd320e0c987c68b098e16dc::" providerId="AD" clId="Web-{B6567BF6-618E-4094-AD65-C34EBC6A29B8}" dt="2021-10-27T15:30:42.333" v="7" actId="1076"/>
          <ac:picMkLst>
            <pc:docMk/>
            <pc:sldMk cId="1109979991" sldId="265"/>
            <ac:picMk id="4" creationId="{AF671AC8-4B94-4F1F-AAC2-01C667E53027}"/>
          </ac:picMkLst>
        </pc:picChg>
      </pc:sldChg>
      <pc:sldChg chg="modSp">
        <pc:chgData name="Guest User" userId="S::urn:spo:anon#f3189084d2cde2effd0b56c200595ad53268c8db9dd320e0c987c68b098e16dc::" providerId="AD" clId="Web-{B6567BF6-618E-4094-AD65-C34EBC6A29B8}" dt="2021-10-27T15:28:41.456" v="6" actId="1076"/>
        <pc:sldMkLst>
          <pc:docMk/>
          <pc:sldMk cId="3251468614" sldId="276"/>
        </pc:sldMkLst>
        <pc:picChg chg="mod">
          <ac:chgData name="Guest User" userId="S::urn:spo:anon#f3189084d2cde2effd0b56c200595ad53268c8db9dd320e0c987c68b098e16dc::" providerId="AD" clId="Web-{B6567BF6-618E-4094-AD65-C34EBC6A29B8}" dt="2021-10-27T15:28:41.456" v="6" actId="1076"/>
          <ac:picMkLst>
            <pc:docMk/>
            <pc:sldMk cId="3251468614" sldId="276"/>
            <ac:picMk id="3" creationId="{3558DA19-B23D-48FC-B7F5-D9053750E758}"/>
          </ac:picMkLst>
        </pc:picChg>
        <pc:picChg chg="mod">
          <ac:chgData name="Guest User" userId="S::urn:spo:anon#f3189084d2cde2effd0b56c200595ad53268c8db9dd320e0c987c68b098e16dc::" providerId="AD" clId="Web-{B6567BF6-618E-4094-AD65-C34EBC6A29B8}" dt="2021-10-27T15:28:40.394" v="5" actId="1076"/>
          <ac:picMkLst>
            <pc:docMk/>
            <pc:sldMk cId="3251468614" sldId="276"/>
            <ac:picMk id="6" creationId="{BDFC35B3-C701-4ABB-B578-C9A09B18C80D}"/>
          </ac:picMkLst>
        </pc:picChg>
      </pc:sldChg>
      <pc:sldChg chg="modSp">
        <pc:chgData name="Guest User" userId="S::urn:spo:anon#f3189084d2cde2effd0b56c200595ad53268c8db9dd320e0c987c68b098e16dc::" providerId="AD" clId="Web-{B6567BF6-618E-4094-AD65-C34EBC6A29B8}" dt="2021-10-27T15:32:40.632" v="9" actId="1076"/>
        <pc:sldMkLst>
          <pc:docMk/>
          <pc:sldMk cId="3811366353" sldId="281"/>
        </pc:sldMkLst>
        <pc:picChg chg="mod">
          <ac:chgData name="Guest User" userId="S::urn:spo:anon#f3189084d2cde2effd0b56c200595ad53268c8db9dd320e0c987c68b098e16dc::" providerId="AD" clId="Web-{B6567BF6-618E-4094-AD65-C34EBC6A29B8}" dt="2021-10-27T15:32:40.570" v="8" actId="1076"/>
          <ac:picMkLst>
            <pc:docMk/>
            <pc:sldMk cId="3811366353" sldId="281"/>
            <ac:picMk id="3" creationId="{A983848E-6054-47EE-9E90-6D6911C28174}"/>
          </ac:picMkLst>
        </pc:picChg>
        <pc:picChg chg="mod">
          <ac:chgData name="Guest User" userId="S::urn:spo:anon#f3189084d2cde2effd0b56c200595ad53268c8db9dd320e0c987c68b098e16dc::" providerId="AD" clId="Web-{B6567BF6-618E-4094-AD65-C34EBC6A29B8}" dt="2021-10-27T15:32:40.632" v="9" actId="1076"/>
          <ac:picMkLst>
            <pc:docMk/>
            <pc:sldMk cId="3811366353" sldId="281"/>
            <ac:picMk id="5" creationId="{C9E232DB-7591-48E8-BBB6-DD8D43E2C6F4}"/>
          </ac:picMkLst>
        </pc:picChg>
      </pc:sldChg>
      <pc:sldChg chg="modSp">
        <pc:chgData name="Guest User" userId="S::urn:spo:anon#f3189084d2cde2effd0b56c200595ad53268c8db9dd320e0c987c68b098e16dc::" providerId="AD" clId="Web-{B6567BF6-618E-4094-AD65-C34EBC6A29B8}" dt="2021-10-27T15:28:36.987" v="4" actId="1076"/>
        <pc:sldMkLst>
          <pc:docMk/>
          <pc:sldMk cId="3805044188" sldId="282"/>
        </pc:sldMkLst>
        <pc:picChg chg="mod">
          <ac:chgData name="Guest User" userId="S::urn:spo:anon#f3189084d2cde2effd0b56c200595ad53268c8db9dd320e0c987c68b098e16dc::" providerId="AD" clId="Web-{B6567BF6-618E-4094-AD65-C34EBC6A29B8}" dt="2021-10-27T15:28:36.987" v="4" actId="1076"/>
          <ac:picMkLst>
            <pc:docMk/>
            <pc:sldMk cId="3805044188" sldId="282"/>
            <ac:picMk id="5" creationId="{7992D111-8E22-4416-9F3A-DB401DCD7E2A}"/>
          </ac:picMkLst>
        </pc:picChg>
        <pc:picChg chg="mod">
          <ac:chgData name="Guest User" userId="S::urn:spo:anon#f3189084d2cde2effd0b56c200595ad53268c8db9dd320e0c987c68b098e16dc::" providerId="AD" clId="Web-{B6567BF6-618E-4094-AD65-C34EBC6A29B8}" dt="2021-10-27T15:16:13.990" v="1" actId="1076"/>
          <ac:picMkLst>
            <pc:docMk/>
            <pc:sldMk cId="3805044188" sldId="282"/>
            <ac:picMk id="6" creationId="{3102304F-CDAA-4778-A33E-B6D43FCAE2C6}"/>
          </ac:picMkLst>
        </pc:picChg>
      </pc:sldChg>
    </pc:docChg>
  </pc:docChgLst>
  <pc:docChgLst>
    <pc:chgData name="Arno Wels" userId="d6ffee0d-0b21-413e-bd9c-5da5c71c6d31" providerId="ADAL" clId="{E59BE5C0-8D51-4CE1-972D-619E2F23F0DF}"/>
    <pc:docChg chg="modSld">
      <pc:chgData name="Arno Wels" userId="d6ffee0d-0b21-413e-bd9c-5da5c71c6d31" providerId="ADAL" clId="{E59BE5C0-8D51-4CE1-972D-619E2F23F0DF}" dt="2021-05-05T12:18:02.366" v="4" actId="14100"/>
      <pc:docMkLst>
        <pc:docMk/>
      </pc:docMkLst>
      <pc:sldChg chg="modSp mod">
        <pc:chgData name="Arno Wels" userId="d6ffee0d-0b21-413e-bd9c-5da5c71c6d31" providerId="ADAL" clId="{E59BE5C0-8D51-4CE1-972D-619E2F23F0DF}" dt="2021-05-05T12:18:02.366" v="4" actId="14100"/>
        <pc:sldMkLst>
          <pc:docMk/>
          <pc:sldMk cId="10286931" sldId="260"/>
        </pc:sldMkLst>
        <pc:picChg chg="mod">
          <ac:chgData name="Arno Wels" userId="d6ffee0d-0b21-413e-bd9c-5da5c71c6d31" providerId="ADAL" clId="{E59BE5C0-8D51-4CE1-972D-619E2F23F0DF}" dt="2021-05-05T12:17:58.732" v="3" actId="1076"/>
          <ac:picMkLst>
            <pc:docMk/>
            <pc:sldMk cId="10286931" sldId="260"/>
            <ac:picMk id="2" creationId="{BDB79935-3C73-FC4F-B0B8-4A0B0082554A}"/>
          </ac:picMkLst>
        </pc:picChg>
        <pc:picChg chg="mod">
          <ac:chgData name="Arno Wels" userId="d6ffee0d-0b21-413e-bd9c-5da5c71c6d31" providerId="ADAL" clId="{E59BE5C0-8D51-4CE1-972D-619E2F23F0DF}" dt="2021-05-05T12:18:02.366" v="4" actId="14100"/>
          <ac:picMkLst>
            <pc:docMk/>
            <pc:sldMk cId="10286931" sldId="260"/>
            <ac:picMk id="6" creationId="{9B68F578-5BB4-42C3-947B-C49F96E24A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4FF3B-0EB0-4639-A78B-417F1850C87A}" type="datetimeFigureOut">
              <a:rPr lang="nl-NL" smtClean="0"/>
              <a:t>22-3-2023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EAEB9-03A6-445A-BB60-03F2843110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1694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EAEB9-03A6-445A-BB60-03F2843110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5902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EAEB9-03A6-445A-BB60-03F28431107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9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EAEB9-03A6-445A-BB60-03F28431107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0162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EAEB9-03A6-445A-BB60-03F2843110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6492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EAEB9-03A6-445A-BB60-03F2843110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5456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EAEB9-03A6-445A-BB60-03F2843110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37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10766-2B2D-8E4C-AA3C-5D3DFE161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76D5DF-0F2A-6841-A8B1-DC8E231A69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039B56-E3DC-AC41-80EB-2F1A43CBC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0A149C-182B-EB4F-9555-C60FBB0FC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C993C-C6B0-3949-AE11-D7F3AE59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375943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3CB20-1F55-604F-930C-20DFBEF6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6AD786-0E36-EE45-97AF-5AB5F0D29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582C8F-74C5-EF4D-9EE2-0F63AA906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A33F7A-26C0-E54B-8DAF-634BC16FF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20E95D-AACD-AB46-AB22-42F9CDCE4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315935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8990A6-7D1E-F042-B476-BF9F0BA507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7BA4FF-ACA7-9242-A0D4-F74B4DB8F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D521A5-F225-6848-85FA-5285665D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D78E3E-AF74-5B43-AEA2-E5E1E7917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3482FB-75E7-7549-B1B3-848D5B228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337070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6AAA54-37CE-8F4A-8A3D-9C69850C5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39E18A-34FB-3846-92B1-A86DE0320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85C25B-9E7D-9C49-A7E5-85B45C146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1D7246-090C-F543-B308-9E40FCAAB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AA3E22-C4CD-3A45-806D-BC3CDA1A2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1784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078CC-AFA5-7E43-A30C-5C008CDD5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57EFF5-9B1D-6A48-8F08-C113AA445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60579C-5293-7142-83CC-D4528957F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6885CC-DCF3-9B40-BDCB-B5999D108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149997-BB10-DC44-B737-7E865AA4E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2269576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1335FF-860F-2C44-AB4C-8F766E495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A27DA9-2328-B743-8FA2-11CA9CD654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1BDDF3F-E55F-9940-BFCB-EB78920BB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15BFCA-9052-CA46-B704-F813D68F7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06243B-C479-7240-B231-B6364D38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5D2724-871C-5C44-ABF1-3BEBFA12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377542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11F109-C753-D240-81B3-2C0E1316D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5370C6-48C4-AF49-B6DD-B9FB6BCEE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F031C7-B308-4F40-A116-FB58F96CA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69C9621-B159-0140-8BDC-6EE54FB939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EB84B65-3270-A94D-A08C-F8B43561B3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95D6A0-BFC9-3549-9837-E58CB8AAC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B3C0A7E-2F8D-E341-9680-B031D0BB6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A97834-048F-DE4C-A484-CA36BF13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1463555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E682AC-0F9C-8F4A-8ADF-A0D29EDA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91B4FA1-056C-074E-9B05-91F353542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5D6BDAA-C7DF-5A43-A888-8F926374D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646C11B-5605-E94B-BB15-B3A7A73D9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3524820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B516F4-4E9F-8748-AC99-BF5F42D8E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957F34-4FB8-484D-88BC-9BF5FA57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E1311B-1270-C842-81B2-FC5576E78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26174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3B7E9-07F9-3E44-93B0-EB405FC1A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C6C855-DF07-9E41-95E7-AF36AF50C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36219C-F617-B446-A906-D5FC5A82C7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31BE9D-1EDC-D94B-A64C-4DA185DC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BD503F-A302-B548-AD4A-D2B958A1D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0C9959-E649-DC4A-8FAB-479890E9A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263534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2D3A5-D1DD-EA40-A33D-2B4EF695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4C2B1A6-7AAD-D941-9352-C2F9CFCD8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8C2A81-66F0-7045-A7AD-168D604DE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CAEB11-56D6-6642-9A47-A8FA57EA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50FC9E-8694-E945-A015-02522C6B4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480E54-1439-E443-9ACA-6FD1A593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329116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7A9378-F6A5-9C49-9414-E1667C529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2A2092-8465-9741-A2C5-BFCC933EB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6BB62B-43DA-3D43-A2C2-A0C34D6E04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3CB58-B707-EC48-86B1-956F3C941B98}" type="datetimeFigureOut">
              <a:rPr lang="es-NL" smtClean="0"/>
              <a:t>03/22/2023</a:t>
            </a:fld>
            <a:endParaRPr lang="es-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EEDA68-BB7E-034D-9420-DE116B962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E662E5-A741-E248-AB46-36C7858FD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BBFA4-54F7-284B-B5B8-AF447F24C2DB}" type="slidenum">
              <a:rPr lang="es-NL" smtClean="0"/>
              <a:t>‹nr.›</a:t>
            </a:fld>
            <a:endParaRPr lang="es-NL"/>
          </a:p>
        </p:txBody>
      </p:sp>
    </p:spTree>
    <p:extLst>
      <p:ext uri="{BB962C8B-B14F-4D97-AF65-F5344CB8AC3E}">
        <p14:creationId xmlns:p14="http://schemas.microsoft.com/office/powerpoint/2010/main" val="318817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4"/><Relationship Id="rId7" Type="http://schemas.openxmlformats.org/officeDocument/2006/relationships/image" Target="../media/image6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5.mp4"/><Relationship Id="rId7" Type="http://schemas.openxmlformats.org/officeDocument/2006/relationships/image" Target="../media/image1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7992D111-8E22-4416-9F3A-DB401DCD7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776" y="-402404"/>
            <a:ext cx="12191821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102304F-CDAA-4778-A33E-B6D43FCAE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461" y="1089794"/>
            <a:ext cx="2001468" cy="62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44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91D3F04-0C25-485E-9B3F-26E9E97D5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D5FCF002-4FD3-4CA2-B541-66C77FC9C69B}"/>
              </a:ext>
            </a:extLst>
          </p:cNvPr>
          <p:cNvSpPr txBox="1"/>
          <p:nvPr/>
        </p:nvSpPr>
        <p:spPr>
          <a:xfrm>
            <a:off x="690223" y="890513"/>
            <a:ext cx="11255700" cy="4113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nl-NL" sz="88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What</a:t>
            </a:r>
            <a:r>
              <a:rPr lang="nl-NL" sz="88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is </a:t>
            </a:r>
            <a:r>
              <a:rPr lang="nl-NL" sz="88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the</a:t>
            </a:r>
            <a:r>
              <a:rPr lang="nl-NL" sz="88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nl-NL" sz="88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cost</a:t>
            </a:r>
            <a:r>
              <a:rPr lang="nl-NL" sz="88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of The Trotter?</a:t>
            </a:r>
          </a:p>
          <a:p>
            <a:pPr marR="0" algn="l" rtl="0"/>
            <a:endParaRPr lang="nl-NL" sz="2000" b="0" i="0" u="none" strike="noStrike" baseline="30000">
              <a:solidFill>
                <a:schemeClr val="bg1"/>
              </a:solidFill>
              <a:latin typeface="Proxima Nova Th" panose="02000506030000020004" pitchFamily="50" charset="0"/>
            </a:endParaRPr>
          </a:p>
          <a:p>
            <a:pPr marR="0" algn="l" rtl="0"/>
            <a:endParaRPr lang="nl-NL" sz="8800" b="0" i="0" u="none" strike="noStrike" baseline="30000">
              <a:solidFill>
                <a:schemeClr val="bg1"/>
              </a:solidFill>
              <a:latin typeface="Proxima Nova Th" panose="02000506030000020004" pitchFamily="50" charset="0"/>
            </a:endParaRPr>
          </a:p>
          <a:p>
            <a:pPr marR="0" algn="l" rtl="0"/>
            <a:endParaRPr lang="nl-NL" sz="3600" baseline="30000">
              <a:solidFill>
                <a:schemeClr val="bg1"/>
              </a:solidFill>
              <a:latin typeface="Proxima Nova Th" panose="02000506030000020004" pitchFamily="50" charset="0"/>
            </a:endParaRPr>
          </a:p>
          <a:p>
            <a:pPr marR="0" algn="l" rtl="0"/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Please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contact </a:t>
            </a:r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us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for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a </a:t>
            </a:r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personalized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quote </a:t>
            </a:r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for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your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specific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nl-NL" sz="3600" b="0" i="0" u="none" strike="noStrike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requirements</a:t>
            </a:r>
            <a:r>
              <a:rPr lang="nl-NL" sz="3600" b="0" i="0" u="none" strike="noStrike" baseline="30000">
                <a:solidFill>
                  <a:schemeClr val="bg1"/>
                </a:solidFill>
                <a:latin typeface="Proxima Nova Th" panose="02000506030000020004" pitchFamily="50" charset="0"/>
              </a:rPr>
              <a:t>.</a:t>
            </a:r>
          </a:p>
          <a:p>
            <a:pPr marR="0" algn="l" rtl="0"/>
            <a:r>
              <a:rPr lang="nl-NL" sz="36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Your</a:t>
            </a:r>
            <a:r>
              <a:rPr lang="nl-NL" sz="36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point of contact </a:t>
            </a:r>
            <a:r>
              <a:rPr lang="nl-NL" sz="36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should</a:t>
            </a:r>
            <a:r>
              <a:rPr lang="nl-NL" sz="36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nl-NL" sz="36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be</a:t>
            </a:r>
            <a:r>
              <a:rPr lang="nl-NL" sz="36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</a:t>
            </a:r>
            <a:r>
              <a:rPr lang="nl-NL" sz="36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displayed</a:t>
            </a:r>
            <a:r>
              <a:rPr lang="nl-NL" sz="36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on </a:t>
            </a:r>
            <a:r>
              <a:rPr lang="nl-NL" sz="3600" baseline="30000" err="1">
                <a:solidFill>
                  <a:schemeClr val="bg1"/>
                </a:solidFill>
                <a:latin typeface="Proxima Nova Th" panose="02000506030000020004" pitchFamily="50" charset="0"/>
              </a:rPr>
              <a:t>the</a:t>
            </a:r>
            <a:r>
              <a:rPr lang="nl-NL" sz="3600" baseline="30000">
                <a:solidFill>
                  <a:schemeClr val="bg1"/>
                </a:solidFill>
                <a:latin typeface="Proxima Nova Th" panose="02000506030000020004" pitchFamily="50" charset="0"/>
              </a:rPr>
              <a:t> next slide!</a:t>
            </a:r>
            <a:endParaRPr lang="nl-NL" sz="3600" b="0" i="0" u="none" strike="noStrike" baseline="30000">
              <a:solidFill>
                <a:schemeClr val="bg1"/>
              </a:solidFill>
              <a:latin typeface="Proxima Nova Th" panose="02000506030000020004" pitchFamily="50" charset="0"/>
            </a:endParaRPr>
          </a:p>
          <a:p>
            <a:pPr marR="0" algn="l" rtl="0"/>
            <a:endParaRPr lang="nl-NL" sz="8800" b="0" i="0" u="none" strike="noStrike" baseline="30000">
              <a:solidFill>
                <a:schemeClr val="bg1"/>
              </a:solidFill>
              <a:latin typeface="Proxima Nova Th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058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3CC29D9-E287-4B39-9BE0-428D93643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FC7FEDA0-6B5D-45FC-9CBB-6BFE8C4C3975}"/>
              </a:ext>
            </a:extLst>
          </p:cNvPr>
          <p:cNvSpPr txBox="1"/>
          <p:nvPr/>
        </p:nvSpPr>
        <p:spPr>
          <a:xfrm>
            <a:off x="745914" y="4884498"/>
            <a:ext cx="4030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nl-NL" sz="4800" b="0" i="0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www.trotter.co.uk</a:t>
            </a:r>
            <a:endParaRPr lang="nl-NL" sz="2800" b="0" i="0" u="none" strike="noStrike" baseline="3000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D409C4F-0C45-4D02-8125-E15C51F64C2E}"/>
              </a:ext>
            </a:extLst>
          </p:cNvPr>
          <p:cNvSpPr txBox="1"/>
          <p:nvPr/>
        </p:nvSpPr>
        <p:spPr>
          <a:xfrm>
            <a:off x="743948" y="3429000"/>
            <a:ext cx="463742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 sz="4800" baseline="30000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C0795D3B-7C40-469C-898F-461D1E01EF02}"/>
              </a:ext>
            </a:extLst>
          </p:cNvPr>
          <p:cNvSpPr txBox="1"/>
          <p:nvPr/>
        </p:nvSpPr>
        <p:spPr>
          <a:xfrm>
            <a:off x="743948" y="4299723"/>
            <a:ext cx="463742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algn="l" rtl="0"/>
            <a:r>
              <a:rPr lang="nl-NL" sz="4800" baseline="30000" dirty="0">
                <a:solidFill>
                  <a:schemeClr val="bg1">
                    <a:lumMod val="95000"/>
                  </a:schemeClr>
                </a:solidFill>
                <a:latin typeface="Myriad Pro"/>
              </a:rPr>
              <a:t>info@trotter.co.uk</a:t>
            </a:r>
          </a:p>
        </p:txBody>
      </p:sp>
    </p:spTree>
    <p:extLst>
      <p:ext uri="{BB962C8B-B14F-4D97-AF65-F5344CB8AC3E}">
        <p14:creationId xmlns:p14="http://schemas.microsoft.com/office/powerpoint/2010/main" val="351487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rotter-promo-generic-40sec-low (Low Sound)">
            <a:hlinkClick r:id="" action="ppaction://media"/>
            <a:extLst>
              <a:ext uri="{FF2B5EF4-FFF2-40B4-BE49-F238E27FC236}">
                <a16:creationId xmlns:a16="http://schemas.microsoft.com/office/drawing/2014/main" id="{E041BCA7-581E-4902-B29C-7BC82BD3F9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71732"/>
            <a:ext cx="12309230" cy="72683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380E117-216B-4CAB-A5B2-E12FD07F7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08316"/>
            <a:ext cx="12192000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4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3558DA19-B23D-48FC-B7F5-D9053750E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5" y="482"/>
            <a:ext cx="12191821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DFC35B3-C701-4ABB-B578-C9A09B18C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408" y="1337138"/>
            <a:ext cx="3271468" cy="102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8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FB0A2288-337B-4872-9E64-494B18FB41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  <p:pic>
        <p:nvPicPr>
          <p:cNvPr id="2" name="trotter-backlit-timelapse-01" descr="trotter-backlit-timelapse-01">
            <a:hlinkHover r:id="" action="ppaction://ole?verb=0"/>
            <a:extLst>
              <a:ext uri="{FF2B5EF4-FFF2-40B4-BE49-F238E27FC236}">
                <a16:creationId xmlns:a16="http://schemas.microsoft.com/office/drawing/2014/main" id="{BDB79935-3C73-FC4F-B0B8-4A0B008255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/>
          <a:stretch/>
        </p:blipFill>
        <p:spPr>
          <a:xfrm>
            <a:off x="6765023" y="0"/>
            <a:ext cx="5426887" cy="3052624"/>
          </a:xfrm>
          <a:prstGeom prst="rect">
            <a:avLst/>
          </a:prstGeom>
        </p:spPr>
      </p:pic>
      <p:pic>
        <p:nvPicPr>
          <p:cNvPr id="6" name="Trotter Zonder txt">
            <a:hlinkClick r:id="" action="ppaction://media"/>
            <a:extLst>
              <a:ext uri="{FF2B5EF4-FFF2-40B4-BE49-F238E27FC236}">
                <a16:creationId xmlns:a16="http://schemas.microsoft.com/office/drawing/2014/main" id="{9B68F578-5BB4-42C3-947B-C49F96E24A3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65022" y="3048241"/>
            <a:ext cx="5426887" cy="30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A983848E-6054-47EE-9E90-6D6911C28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" y="2082"/>
            <a:ext cx="12191821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9E232DB-7591-48E8-BBB6-DD8D43E2C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304" y="2082"/>
            <a:ext cx="6322727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66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FF96FAD-1443-4197-B08A-8E39B43DC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  <p:pic>
        <p:nvPicPr>
          <p:cNvPr id="8" name="trotter-windproof-vid003" descr="trotter-windproof-vid003">
            <a:hlinkClick r:id="" action="ppaction://media"/>
            <a:extLst>
              <a:ext uri="{FF2B5EF4-FFF2-40B4-BE49-F238E27FC236}">
                <a16:creationId xmlns:a16="http://schemas.microsoft.com/office/drawing/2014/main" id="{E0267059-098E-B24E-AE52-8A9FACD132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6095998" cy="3429000"/>
          </a:xfrm>
          <a:prstGeom prst="rect">
            <a:avLst/>
          </a:prstGeom>
        </p:spPr>
      </p:pic>
      <p:pic>
        <p:nvPicPr>
          <p:cNvPr id="10" name="trotter-changeable-vid001" descr="trotter-changeable-vid001">
            <a:hlinkHover r:id="" action="ppaction://ole?verb=0"/>
            <a:extLst>
              <a:ext uri="{FF2B5EF4-FFF2-40B4-BE49-F238E27FC236}">
                <a16:creationId xmlns:a16="http://schemas.microsoft.com/office/drawing/2014/main" id="{342C55E9-F04B-4915-9F0A-22EE10E8072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5999" y="2680886"/>
            <a:ext cx="6096002" cy="34290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AFB7A8-D3D6-4E25-8A5A-135E4CFDC328}"/>
              </a:ext>
            </a:extLst>
          </p:cNvPr>
          <p:cNvSpPr txBox="1"/>
          <p:nvPr/>
        </p:nvSpPr>
        <p:spPr>
          <a:xfrm>
            <a:off x="-182924" y="3856375"/>
            <a:ext cx="6156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Perfect </a:t>
            </a:r>
            <a:r>
              <a:rPr kumimoji="0" lang="nl-NL" sz="6000" b="0" i="0" u="none" strike="noStrike" kern="1200" cap="none" spc="0" normalizeH="0" baseline="3000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for</a:t>
            </a:r>
            <a:r>
              <a:rPr kumimoji="0" lang="nl-NL" sz="60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 Retail</a:t>
            </a:r>
            <a:endParaRPr kumimoji="0" lang="nl-NL" sz="6000" b="0" i="0" u="none" strike="noStrike" kern="1200" cap="none" spc="0" normalizeH="0" baseline="30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89681EBD-ADCA-4CDE-AE62-9F9E14A80E27}"/>
              </a:ext>
            </a:extLst>
          </p:cNvPr>
          <p:cNvSpPr/>
          <p:nvPr/>
        </p:nvSpPr>
        <p:spPr>
          <a:xfrm>
            <a:off x="2221992" y="4564261"/>
            <a:ext cx="1346832" cy="82265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8547AE-5A66-4326-A819-F959A3EC87AC}"/>
              </a:ext>
            </a:extLst>
          </p:cNvPr>
          <p:cNvSpPr txBox="1"/>
          <p:nvPr/>
        </p:nvSpPr>
        <p:spPr>
          <a:xfrm>
            <a:off x="6030158" y="323984"/>
            <a:ext cx="6227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Perfect </a:t>
            </a:r>
            <a:r>
              <a:rPr kumimoji="0" lang="nl-NL" sz="6000" b="0" i="0" u="none" strike="noStrike" kern="1200" cap="none" spc="0" normalizeH="0" baseline="3000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for</a:t>
            </a:r>
            <a:r>
              <a:rPr kumimoji="0" lang="nl-NL" sz="60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/>
                <a:ea typeface="+mn-ea"/>
                <a:cs typeface="+mn-cs"/>
              </a:rPr>
              <a:t> Automotive</a:t>
            </a:r>
            <a:endParaRPr kumimoji="0" lang="nl-NL" sz="6000" b="0" i="0" u="none" strike="noStrike" kern="1200" cap="none" spc="0" normalizeH="0" baseline="30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D015B9AE-073E-4C6D-ADE6-F07F20E57F43}"/>
              </a:ext>
            </a:extLst>
          </p:cNvPr>
          <p:cNvSpPr/>
          <p:nvPr/>
        </p:nvSpPr>
        <p:spPr>
          <a:xfrm>
            <a:off x="8336130" y="1074054"/>
            <a:ext cx="1615737" cy="892173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9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72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1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1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40A156F-1B39-477E-9DB0-E0FA98EE8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  <p:pic>
        <p:nvPicPr>
          <p:cNvPr id="3" name="Afbeelding 2" descr="Afbeelding met tekst, lucht, buiten, teken&#10;&#10;Automatisch gegenereerde beschrijving">
            <a:extLst>
              <a:ext uri="{FF2B5EF4-FFF2-40B4-BE49-F238E27FC236}">
                <a16:creationId xmlns:a16="http://schemas.microsoft.com/office/drawing/2014/main" id="{AE501ED8-2C0C-4179-85F0-A851CA607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8" y="0"/>
            <a:ext cx="4286867" cy="300010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0C7F273-F1F6-427B-8CE5-9AA7805FC0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3160" y="3101632"/>
            <a:ext cx="4427131" cy="300010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FE0CC6D-A341-4E1D-829D-33A57530B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998" y="3101630"/>
            <a:ext cx="4286867" cy="3000104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F2077949-0722-4055-8011-0EBCF4ACDC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3159" y="0"/>
            <a:ext cx="4427131" cy="300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9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F671AC8-4B94-4F1F-AAC2-01C667E53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4" y="0"/>
            <a:ext cx="121918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79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5ACAF5A-3550-493C-813E-723F82493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" y="0"/>
            <a:ext cx="12191821" cy="685800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C9EEE22-666B-4047-B5D2-11E8095EA1BB}"/>
              </a:ext>
            </a:extLst>
          </p:cNvPr>
          <p:cNvSpPr txBox="1"/>
          <p:nvPr/>
        </p:nvSpPr>
        <p:spPr>
          <a:xfrm>
            <a:off x="365939" y="1976400"/>
            <a:ext cx="355285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endParaRPr lang="nl-NL" sz="1800" b="0" i="1" u="none" strike="noStrike" baseline="3000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marR="0" algn="l" rtl="0"/>
            <a:r>
              <a:rPr lang="en-US" sz="1800" b="0" i="1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‘Having worked in partnership with Trotter UK now for the past four years, we can honestly say that the billboards add value and supplement our marketing strategies really well.</a:t>
            </a:r>
          </a:p>
          <a:p>
            <a:pPr marR="0" algn="l" rtl="0"/>
            <a:endParaRPr lang="en-US" sz="1800" b="0" i="1" u="none" strike="noStrike" baseline="3000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marR="0" algn="l" rtl="0"/>
            <a:r>
              <a:rPr lang="en-US" sz="1800" b="0" i="1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‘We have 40-plus billboards in place across our Kia network and are happy to co-fund this </a:t>
            </a:r>
            <a:r>
              <a:rPr lang="en-US" sz="1800" b="0" i="1" u="none" strike="noStrike" baseline="30000" err="1">
                <a:solidFill>
                  <a:schemeClr val="bg1"/>
                </a:solidFill>
                <a:latin typeface="Myriad Pro" panose="020B0503030403020204" pitchFamily="34" charset="0"/>
              </a:rPr>
              <a:t>programme</a:t>
            </a:r>
            <a:r>
              <a:rPr lang="en-US" sz="1800" b="0" i="1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 in support of our dealerships. We believe they bring a real added presence to the edge of dealers’ forecourts.’</a:t>
            </a:r>
          </a:p>
          <a:p>
            <a:pPr marR="0" algn="l" rtl="0"/>
            <a:endParaRPr lang="nl-NL" sz="1800" b="0" i="1" u="none" strike="noStrike" baseline="3000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marR="0" algn="l" rtl="0"/>
            <a:r>
              <a:rPr lang="nl-NL" sz="1800" b="0" i="1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Mel Minetti, T</a:t>
            </a:r>
            <a:r>
              <a:rPr lang="en-US" sz="1800" b="0" i="1" u="none" strike="noStrike" baseline="30000" err="1">
                <a:solidFill>
                  <a:schemeClr val="bg1"/>
                </a:solidFill>
                <a:latin typeface="Myriad Pro" panose="020B0503030403020204" pitchFamily="34" charset="0"/>
              </a:rPr>
              <a:t>actical</a:t>
            </a:r>
            <a:r>
              <a:rPr lang="en-US" sz="1800" b="0" i="1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 and Dealer </a:t>
            </a:r>
            <a:r>
              <a:rPr lang="en-US" i="1" baseline="30000">
                <a:solidFill>
                  <a:schemeClr val="bg1"/>
                </a:solidFill>
                <a:latin typeface="Myriad Pro" panose="020B0503030403020204" pitchFamily="34" charset="0"/>
              </a:rPr>
              <a:t>M</a:t>
            </a:r>
            <a:r>
              <a:rPr lang="en-US" sz="1800" b="0" i="1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arketing Manager for Kia Motors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F02E9DB-D2A1-449A-9621-6A9CB03F8AF7}"/>
              </a:ext>
            </a:extLst>
          </p:cNvPr>
          <p:cNvSpPr txBox="1"/>
          <p:nvPr/>
        </p:nvSpPr>
        <p:spPr>
          <a:xfrm>
            <a:off x="365939" y="522821"/>
            <a:ext cx="3795000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4800" baseline="30000" err="1">
                <a:solidFill>
                  <a:schemeClr val="bg1"/>
                </a:solidFill>
                <a:latin typeface="Myriad Pro"/>
              </a:rPr>
              <a:t>Testimonial</a:t>
            </a:r>
            <a:r>
              <a:rPr lang="nl-NL" sz="4800" baseline="30000">
                <a:solidFill>
                  <a:schemeClr val="bg1"/>
                </a:solidFill>
                <a:latin typeface="Myriad Pro"/>
              </a:rPr>
              <a:t> </a:t>
            </a:r>
            <a:endParaRPr lang="nl-NL" sz="4800" b="0" i="0" u="none" strike="noStrike" baseline="3000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marR="0" algn="l" rtl="0"/>
            <a:r>
              <a:rPr lang="nl-NL" sz="4800" b="0" i="0" u="none" strike="noStrike" baseline="30000">
                <a:solidFill>
                  <a:schemeClr val="bg1"/>
                </a:solidFill>
                <a:latin typeface="Myriad Pro" panose="020B0503030403020204" pitchFamily="34" charset="0"/>
              </a:rPr>
              <a:t>Kia Automotive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93F805-66CF-4604-946E-04FB9FFBBE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34" r="-64" b="1027"/>
          <a:stretch/>
        </p:blipFill>
        <p:spPr>
          <a:xfrm>
            <a:off x="4420998" y="1"/>
            <a:ext cx="7771002" cy="610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31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F3B8A9C12C3546A5FB0E344DCEF5AA" ma:contentTypeVersion="12" ma:contentTypeDescription="Een nieuw document maken." ma:contentTypeScope="" ma:versionID="a7e347de66865c88c8adca4c556fe11b">
  <xsd:schema xmlns:xsd="http://www.w3.org/2001/XMLSchema" xmlns:xs="http://www.w3.org/2001/XMLSchema" xmlns:p="http://schemas.microsoft.com/office/2006/metadata/properties" xmlns:ns2="c9b9e1fe-1a72-4368-ac1b-ff89d927063a" xmlns:ns3="0e7b5b70-8c55-484b-af52-472c79853435" targetNamespace="http://schemas.microsoft.com/office/2006/metadata/properties" ma:root="true" ma:fieldsID="5f834ea07f6ca1aa950409a65124e8f2" ns2:_="" ns3:_="">
    <xsd:import namespace="c9b9e1fe-1a72-4368-ac1b-ff89d927063a"/>
    <xsd:import namespace="0e7b5b70-8c55-484b-af52-472c798534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b9e1fe-1a72-4368-ac1b-ff89d92706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7b5b70-8c55-484b-af52-472c7985343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0236A3-2FFA-48D2-A53C-A13C5B58E6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7C68F7-06DC-4671-A39F-C2CFCBABF1DA}">
  <ds:schemaRefs>
    <ds:schemaRef ds:uri="0e7b5b70-8c55-484b-af52-472c79853435"/>
    <ds:schemaRef ds:uri="c9b9e1fe-1a72-4368-ac1b-ff89d92706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AFFEDB1-F9A3-4BCD-A35D-D229474F1124}">
  <ds:schemaRefs>
    <ds:schemaRef ds:uri="0e7b5b70-8c55-484b-af52-472c79853435"/>
    <ds:schemaRef ds:uri="c9b9e1fe-1a72-4368-ac1b-ff89d92706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11</Slides>
  <Notes>6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Tema de 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</dc:title>
  <dc:creator>Philip Ramondt</dc:creator>
  <cp:revision>8</cp:revision>
  <dcterms:created xsi:type="dcterms:W3CDTF">2021-02-09T11:55:40Z</dcterms:created>
  <dcterms:modified xsi:type="dcterms:W3CDTF">2023-03-22T14:07:28Z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0x0101009EF3B8A9C12C3546A5FB0E344DCEF5AA</vt:lpwstr>
  </property>
</Properties>
</file>